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9" r:id="rId2"/>
  </p:sldMasterIdLst>
  <p:notesMasterIdLst>
    <p:notesMasterId r:id="rId4"/>
  </p:notesMasterIdLst>
  <p:handoutMasterIdLst>
    <p:handoutMasterId r:id="rId5"/>
  </p:handoutMasterIdLst>
  <p:sldIdLst>
    <p:sldId id="256" r:id="rId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4FC9"/>
    <a:srgbClr val="3A9ACA"/>
    <a:srgbClr val="F47E14"/>
    <a:srgbClr val="EF4907"/>
    <a:srgbClr val="E03A19"/>
    <a:srgbClr val="CE3C02"/>
    <a:srgbClr val="B1E1DD"/>
    <a:srgbClr val="7CCEC7"/>
    <a:srgbClr val="48BAB0"/>
    <a:srgbClr val="97D7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93"/>
    <p:restoredTop sz="96534"/>
  </p:normalViewPr>
  <p:slideViewPr>
    <p:cSldViewPr snapToGrid="0" snapToObjects="1" showGuides="1">
      <p:cViewPr varScale="1">
        <p:scale>
          <a:sx n="120" d="100"/>
          <a:sy n="120" d="100"/>
        </p:scale>
        <p:origin x="920" y="176"/>
      </p:cViewPr>
      <p:guideLst/>
    </p:cSldViewPr>
  </p:slideViewPr>
  <p:outlineViewPr>
    <p:cViewPr>
      <p:scale>
        <a:sx n="90" d="100"/>
        <a:sy n="90" d="100"/>
      </p:scale>
      <p:origin x="0" y="0"/>
    </p:cViewPr>
  </p:outlineViewPr>
  <p:notesTextViewPr>
    <p:cViewPr>
      <p:scale>
        <a:sx n="1" d="1"/>
        <a:sy n="1" d="1"/>
      </p:scale>
      <p:origin x="0" y="0"/>
    </p:cViewPr>
  </p:notesTextViewPr>
  <p:notesViewPr>
    <p:cSldViewPr snapToGrid="0" snapToObjects="1" showGuides="1">
      <p:cViewPr varScale="1">
        <p:scale>
          <a:sx n="118" d="100"/>
          <a:sy n="118" d="100"/>
        </p:scale>
        <p:origin x="5160" y="216"/>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9B02B73-96BA-BC42-81B2-23824605E3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C62982A-9D67-A040-9A2F-CB8EFAB4FE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9613EE-9D38-4942-9F5E-01EEDC11FB87}" type="datetimeFigureOut">
              <a:rPr kumimoji="1" lang="ja-JP" altLang="en-US" smtClean="0"/>
              <a:t>2025/1/15</a:t>
            </a:fld>
            <a:endParaRPr kumimoji="1" lang="ja-JP" altLang="en-US"/>
          </a:p>
        </p:txBody>
      </p:sp>
      <p:sp>
        <p:nvSpPr>
          <p:cNvPr id="4" name="フッター プレースホルダー 3">
            <a:extLst>
              <a:ext uri="{FF2B5EF4-FFF2-40B4-BE49-F238E27FC236}">
                <a16:creationId xmlns:a16="http://schemas.microsoft.com/office/drawing/2014/main" id="{1D6A1AF0-6ACB-D840-8812-CE1ED3ADF5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C696B57-BC9B-FF4F-873D-A0B9F36D06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37F2F6-1059-8642-B29D-FE13866444BC}" type="slidenum">
              <a:rPr kumimoji="1" lang="ja-JP" altLang="en-US" smtClean="0"/>
              <a:t>‹#›</a:t>
            </a:fld>
            <a:endParaRPr kumimoji="1" lang="ja-JP" altLang="en-US"/>
          </a:p>
        </p:txBody>
      </p:sp>
    </p:spTree>
    <p:extLst>
      <p:ext uri="{BB962C8B-B14F-4D97-AF65-F5344CB8AC3E}">
        <p14:creationId xmlns:p14="http://schemas.microsoft.com/office/powerpoint/2010/main" val="316466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47E1C-B929-3549-B665-8F6DD827D804}" type="datetimeFigureOut">
              <a:rPr kumimoji="1" lang="ja-JP" altLang="en-US" smtClean="0"/>
              <a:t>2025/1/15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8AD11C-8F17-4648-A070-24A405233E89}" type="slidenum">
              <a:rPr kumimoji="1" lang="ja-JP" altLang="en-US" smtClean="0"/>
              <a:t>‹#›</a:t>
            </a:fld>
            <a:endParaRPr kumimoji="1" lang="ja-JP" altLang="en-US"/>
          </a:p>
        </p:txBody>
      </p:sp>
    </p:spTree>
    <p:extLst>
      <p:ext uri="{BB962C8B-B14F-4D97-AF65-F5344CB8AC3E}">
        <p14:creationId xmlns:p14="http://schemas.microsoft.com/office/powerpoint/2010/main" val="374525089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2.sv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jp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7.jpg"/><Relationship Id="rId20"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jpg"/><Relationship Id="rId10" Type="http://schemas.openxmlformats.org/officeDocument/2006/relationships/image" Target="../media/image21.jp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gif"/><Relationship Id="rId14" Type="http://schemas.openxmlformats.org/officeDocument/2006/relationships/image" Target="../media/image25.png"/><Relationship Id="rId22" Type="http://schemas.openxmlformats.org/officeDocument/2006/relationships/image" Target="../media/image33.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slideMaster" Target="../slideMasters/slideMaster2.xml"/><Relationship Id="rId7" Type="http://schemas.openxmlformats.org/officeDocument/2006/relationships/image" Target="../media/image3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3.png"/><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5.png"/><Relationship Id="rId4" Type="http://schemas.openxmlformats.org/officeDocument/2006/relationships/image" Target="../media/image4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139" name="グラフィックス 138">
            <a:extLst>
              <a:ext uri="{FF2B5EF4-FFF2-40B4-BE49-F238E27FC236}">
                <a16:creationId xmlns:a16="http://schemas.microsoft.com/office/drawing/2014/main" id="{661E24E7-5A51-A942-98B8-DEC64E7968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93865" y="194227"/>
            <a:ext cx="1063625" cy="277468"/>
          </a:xfrm>
          <a:prstGeom prst="rect">
            <a:avLst/>
          </a:prstGeom>
        </p:spPr>
      </p:pic>
      <p:sp>
        <p:nvSpPr>
          <p:cNvPr id="144" name="コンテンツ プレースホルダー 2">
            <a:extLst>
              <a:ext uri="{FF2B5EF4-FFF2-40B4-BE49-F238E27FC236}">
                <a16:creationId xmlns:a16="http://schemas.microsoft.com/office/drawing/2014/main" id="{31B6E3C7-A1CF-3F4E-BE53-AA5BA2B2A136}"/>
              </a:ext>
            </a:extLst>
          </p:cNvPr>
          <p:cNvSpPr>
            <a:spLocks noGrp="1"/>
          </p:cNvSpPr>
          <p:nvPr>
            <p:ph idx="1"/>
          </p:nvPr>
        </p:nvSpPr>
        <p:spPr>
          <a:xfrm>
            <a:off x="442912" y="1093586"/>
            <a:ext cx="11269662" cy="5231014"/>
          </a:xfrm>
          <a:prstGeom prst="rect">
            <a:avLst/>
          </a:prstGeom>
        </p:spPr>
        <p:txBody>
          <a:bodyPr/>
          <a:lstStyle>
            <a:lvl1pPr marL="273050" indent="-273050">
              <a:lnSpc>
                <a:spcPct val="140000"/>
              </a:lnSpc>
              <a:buFont typeface="Wingdings" pitchFamily="2" charset="2"/>
              <a:buChar char="n"/>
              <a:tabLst/>
              <a:defRPr b="0">
                <a:latin typeface="+mn-ea"/>
                <a:ea typeface="+mn-ea"/>
              </a:defRPr>
            </a:lvl1pPr>
            <a:lvl2pPr marL="538163" indent="-185738">
              <a:lnSpc>
                <a:spcPct val="140000"/>
              </a:lnSpc>
              <a:spcBef>
                <a:spcPts val="0"/>
              </a:spcBef>
              <a:buFont typeface="Arial" panose="020B0604020202020204" pitchFamily="34" charset="0"/>
              <a:buChar char="•"/>
              <a:tabLst/>
              <a:defRPr b="0">
                <a:latin typeface="+mn-ea"/>
                <a:ea typeface="+mn-ea"/>
              </a:defRPr>
            </a:lvl2pPr>
            <a:lvl3pPr marL="933450" indent="-219075">
              <a:lnSpc>
                <a:spcPct val="140000"/>
              </a:lnSpc>
              <a:spcBef>
                <a:spcPts val="0"/>
              </a:spcBef>
              <a:buSzPct val="120000"/>
              <a:buFont typeface="システムフォント（レギュラー）"/>
              <a:buChar char="-"/>
              <a:tabLst/>
              <a:defRPr b="0">
                <a:latin typeface="+mn-ea"/>
                <a:ea typeface="+mn-ea"/>
              </a:defRPr>
            </a:lvl3pPr>
            <a:lvl4pPr marL="1600200" indent="-228600">
              <a:lnSpc>
                <a:spcPct val="140000"/>
              </a:lnSpc>
              <a:spcBef>
                <a:spcPts val="0"/>
              </a:spcBef>
              <a:buFont typeface="Arial" panose="020B0604020202020204" pitchFamily="34" charset="0"/>
              <a:buChar char="•"/>
              <a:defRPr b="0">
                <a:latin typeface="+mn-ea"/>
                <a:ea typeface="+mn-ea"/>
              </a:defRPr>
            </a:lvl4pPr>
            <a:lvl5pPr marL="2057400" indent="-228600">
              <a:lnSpc>
                <a:spcPct val="140000"/>
              </a:lnSpc>
              <a:buFont typeface="Arial" panose="020B0604020202020204" pitchFamily="34" charset="0"/>
              <a:buChar char="•"/>
              <a:defRPr b="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p:txBody>
      </p:sp>
      <p:sp>
        <p:nvSpPr>
          <p:cNvPr id="72" name="タイトル プレースホルダー 1">
            <a:extLst>
              <a:ext uri="{FF2B5EF4-FFF2-40B4-BE49-F238E27FC236}">
                <a16:creationId xmlns:a16="http://schemas.microsoft.com/office/drawing/2014/main" id="{6312039F-C2AC-5641-BA33-1E4CF6333A30}"/>
              </a:ext>
            </a:extLst>
          </p:cNvPr>
          <p:cNvSpPr>
            <a:spLocks noGrp="1"/>
          </p:cNvSpPr>
          <p:nvPr>
            <p:ph type="title"/>
          </p:nvPr>
        </p:nvSpPr>
        <p:spPr>
          <a:xfrm>
            <a:off x="442914" y="267030"/>
            <a:ext cx="10369019" cy="697621"/>
          </a:xfrm>
          <a:prstGeom prst="rect">
            <a:avLst/>
          </a:prstGeom>
        </p:spPr>
        <p:txBody>
          <a:bodyPr vert="horz" lIns="0" tIns="0" rIns="0" bIns="0" rtlCol="0" anchor="b">
            <a:normAutofit/>
          </a:bodyPr>
          <a:lstStyle>
            <a:lvl1pPr>
              <a:defRPr b="1">
                <a:solidFill>
                  <a:schemeClr val="accent1"/>
                </a:solidFill>
              </a:defRPr>
            </a:lvl1pPr>
          </a:lstStyle>
          <a:p>
            <a:r>
              <a:rPr kumimoji="1" lang="ja-JP" altLang="en-US"/>
              <a:t>マスター タイトルの書式設定</a:t>
            </a:r>
          </a:p>
        </p:txBody>
      </p:sp>
      <p:sp>
        <p:nvSpPr>
          <p:cNvPr id="4" name="スライド番号プレースホルダー 1">
            <a:extLst>
              <a:ext uri="{FF2B5EF4-FFF2-40B4-BE49-F238E27FC236}">
                <a16:creationId xmlns:a16="http://schemas.microsoft.com/office/drawing/2014/main" id="{B00A5175-AEA5-BB34-AECD-3F37143B0AFE}"/>
              </a:ext>
            </a:extLst>
          </p:cNvPr>
          <p:cNvSpPr txBox="1">
            <a:spLocks/>
          </p:cNvSpPr>
          <p:nvPr userDrawn="1"/>
        </p:nvSpPr>
        <p:spPr>
          <a:xfrm>
            <a:off x="9264168" y="632460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B8B27E-071A-0741-AC99-3954934DEF6F}" type="slidenum">
              <a:rPr lang="ja-JP" altLang="en-US" sz="1600" smtClean="0"/>
              <a:pPr/>
              <a:t>‹#›</a:t>
            </a:fld>
            <a:endParaRPr lang="ja-JP" altLang="en-US" sz="1600"/>
          </a:p>
        </p:txBody>
      </p:sp>
    </p:spTree>
    <p:extLst>
      <p:ext uri="{BB962C8B-B14F-4D97-AF65-F5344CB8AC3E}">
        <p14:creationId xmlns:p14="http://schemas.microsoft.com/office/powerpoint/2010/main" val="2570880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idemy Business紹介資料">
    <p:spTree>
      <p:nvGrpSpPr>
        <p:cNvPr id="1" name=""/>
        <p:cNvGrpSpPr/>
        <p:nvPr/>
      </p:nvGrpSpPr>
      <p:grpSpPr>
        <a:xfrm>
          <a:off x="0" y="0"/>
          <a:ext cx="0" cy="0"/>
          <a:chOff x="0" y="0"/>
          <a:chExt cx="0" cy="0"/>
        </a:xfrm>
      </p:grpSpPr>
      <p:pic>
        <p:nvPicPr>
          <p:cNvPr id="139" name="グラフィックス 138">
            <a:extLst>
              <a:ext uri="{FF2B5EF4-FFF2-40B4-BE49-F238E27FC236}">
                <a16:creationId xmlns:a16="http://schemas.microsoft.com/office/drawing/2014/main" id="{661E24E7-5A51-A942-98B8-DEC64E7968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93865" y="194227"/>
            <a:ext cx="1063625" cy="277468"/>
          </a:xfrm>
          <a:prstGeom prst="rect">
            <a:avLst/>
          </a:prstGeom>
        </p:spPr>
      </p:pic>
      <p:sp>
        <p:nvSpPr>
          <p:cNvPr id="72" name="タイトル プレースホルダー 1">
            <a:extLst>
              <a:ext uri="{FF2B5EF4-FFF2-40B4-BE49-F238E27FC236}">
                <a16:creationId xmlns:a16="http://schemas.microsoft.com/office/drawing/2014/main" id="{6312039F-C2AC-5641-BA33-1E4CF6333A30}"/>
              </a:ext>
            </a:extLst>
          </p:cNvPr>
          <p:cNvSpPr>
            <a:spLocks noGrp="1"/>
          </p:cNvSpPr>
          <p:nvPr>
            <p:ph type="title" hasCustomPrompt="1"/>
          </p:nvPr>
        </p:nvSpPr>
        <p:spPr>
          <a:xfrm>
            <a:off x="442914" y="267030"/>
            <a:ext cx="10369019" cy="697621"/>
          </a:xfrm>
          <a:prstGeom prst="rect">
            <a:avLst/>
          </a:prstGeom>
        </p:spPr>
        <p:txBody>
          <a:bodyPr vert="horz" lIns="0" tIns="0" rIns="0" bIns="0" rtlCol="0" anchor="b">
            <a:normAutofit/>
          </a:bodyPr>
          <a:lstStyle>
            <a:lvl1pPr>
              <a:defRPr b="1">
                <a:solidFill>
                  <a:schemeClr val="accent1"/>
                </a:solidFill>
              </a:defRPr>
            </a:lvl1pPr>
          </a:lstStyle>
          <a:p>
            <a:r>
              <a:rPr kumimoji="1" lang="en-US" altLang="ja-JP" dirty="0" err="1"/>
              <a:t>Aidemy</a:t>
            </a:r>
            <a:r>
              <a:rPr kumimoji="1" lang="en-US" altLang="ja-JP" dirty="0"/>
              <a:t> Business</a:t>
            </a:r>
            <a:endParaRPr kumimoji="1" lang="ja-JP" altLang="en-US"/>
          </a:p>
        </p:txBody>
      </p:sp>
      <p:sp>
        <p:nvSpPr>
          <p:cNvPr id="4" name="スライド番号プレースホルダー 1">
            <a:extLst>
              <a:ext uri="{FF2B5EF4-FFF2-40B4-BE49-F238E27FC236}">
                <a16:creationId xmlns:a16="http://schemas.microsoft.com/office/drawing/2014/main" id="{B00A5175-AEA5-BB34-AECD-3F37143B0AFE}"/>
              </a:ext>
            </a:extLst>
          </p:cNvPr>
          <p:cNvSpPr txBox="1">
            <a:spLocks/>
          </p:cNvSpPr>
          <p:nvPr userDrawn="1"/>
        </p:nvSpPr>
        <p:spPr>
          <a:xfrm>
            <a:off x="9264168" y="632460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B8B27E-071A-0741-AC99-3954934DEF6F}" type="slidenum">
              <a:rPr lang="ja-JP" altLang="en-US" sz="1600" smtClean="0"/>
              <a:pPr/>
              <a:t>‹#›</a:t>
            </a:fld>
            <a:endParaRPr lang="ja-JP" altLang="en-US" sz="1600"/>
          </a:p>
        </p:txBody>
      </p:sp>
      <p:pic>
        <p:nvPicPr>
          <p:cNvPr id="2" name="Google Shape;893;p31" descr="グラフィカル ユーザー インターフェイス, テキスト, アプリケーション&#10;&#10;自動的に生成された説明">
            <a:extLst>
              <a:ext uri="{FF2B5EF4-FFF2-40B4-BE49-F238E27FC236}">
                <a16:creationId xmlns:a16="http://schemas.microsoft.com/office/drawing/2014/main" id="{3A68B550-C64B-C604-6FE8-4D1B3474A0E6}"/>
              </a:ext>
            </a:extLst>
          </p:cNvPr>
          <p:cNvPicPr preferRelativeResize="0"/>
          <p:nvPr userDrawn="1"/>
        </p:nvPicPr>
        <p:blipFill rotWithShape="1">
          <a:blip r:embed="rId4">
            <a:alphaModFix/>
          </a:blip>
          <a:srcRect/>
          <a:stretch/>
        </p:blipFill>
        <p:spPr>
          <a:xfrm>
            <a:off x="7456044" y="1897179"/>
            <a:ext cx="7807568" cy="4350884"/>
          </a:xfrm>
          <a:prstGeom prst="rect">
            <a:avLst/>
          </a:prstGeom>
          <a:noFill/>
          <a:ln>
            <a:noFill/>
          </a:ln>
        </p:spPr>
      </p:pic>
      <p:sp>
        <p:nvSpPr>
          <p:cNvPr id="3" name="Google Shape;903;p31">
            <a:extLst>
              <a:ext uri="{FF2B5EF4-FFF2-40B4-BE49-F238E27FC236}">
                <a16:creationId xmlns:a16="http://schemas.microsoft.com/office/drawing/2014/main" id="{08F3EA3A-BB29-65F2-ACA9-020DAE808561}"/>
              </a:ext>
            </a:extLst>
          </p:cNvPr>
          <p:cNvSpPr txBox="1"/>
          <p:nvPr userDrawn="1"/>
        </p:nvSpPr>
        <p:spPr>
          <a:xfrm>
            <a:off x="479426" y="5431033"/>
            <a:ext cx="3727743" cy="925960"/>
          </a:xfrm>
          <a:prstGeom prst="rect">
            <a:avLst/>
          </a:prstGeom>
          <a:noFill/>
          <a:ln>
            <a:noFill/>
          </a:ln>
        </p:spPr>
        <p:txBody>
          <a:bodyPr spcFirstLastPara="1" wrap="square" lIns="0" tIns="0" rIns="0" bIns="0" anchor="t" anchorCtr="0">
            <a:normAutofit fontScale="92500"/>
          </a:bodyPr>
          <a:lstStyle/>
          <a:p>
            <a:pPr marL="0" marR="0" lvl="0" indent="0" algn="l" rtl="0">
              <a:lnSpc>
                <a:spcPct val="140000"/>
              </a:lnSpc>
              <a:spcBef>
                <a:spcPts val="0"/>
              </a:spcBef>
              <a:spcAft>
                <a:spcPts val="0"/>
              </a:spcAft>
              <a:buClr>
                <a:schemeClr val="dk2"/>
              </a:buClr>
              <a:buSzPct val="100000"/>
              <a:buFont typeface="Arial"/>
              <a:buNone/>
            </a:pPr>
            <a:r>
              <a:rPr lang="en-US"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*1   </a:t>
            </a:r>
            <a:r>
              <a:rPr lang="en-US" sz="900"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調査元：ESP総研</a:t>
            </a:r>
            <a:r>
              <a:rPr lang="en-US"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900"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調査対象：JDLA</a:t>
            </a:r>
            <a:r>
              <a:rPr lang="en-US"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900"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E資格認定講座所持企業</a:t>
            </a:r>
            <a:r>
              <a:rPr lang="en-US"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18社の提供する</a:t>
            </a:r>
            <a:r>
              <a:rPr lang="ja-JP" altLang="en-US" sz="90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br>
              <a:rPr lang="en-US" altLang="ja-JP"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br>
            <a:r>
              <a:rPr lang="ja-JP" altLang="en-US" sz="90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altLang="ja-JP"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900"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有料法人受講者数（累計</a:t>
            </a:r>
            <a:r>
              <a:rPr lang="en-US"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調査期間：2021年6月3日～2021年7月26日</a:t>
            </a:r>
            <a:endParaRPr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endParaRPr>
          </a:p>
          <a:p>
            <a:pPr marL="0" marR="0" lvl="0" indent="0" algn="l" rtl="0">
              <a:lnSpc>
                <a:spcPct val="140000"/>
              </a:lnSpc>
              <a:spcBef>
                <a:spcPts val="1000"/>
              </a:spcBef>
              <a:spcAft>
                <a:spcPts val="0"/>
              </a:spcAft>
              <a:buClr>
                <a:schemeClr val="dk2"/>
              </a:buClr>
              <a:buSzPct val="100000"/>
              <a:buFont typeface="Arial"/>
              <a:buNone/>
            </a:pPr>
            <a:r>
              <a:rPr lang="en-US"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*2  </a:t>
            </a:r>
            <a:r>
              <a:rPr lang="en-US" sz="900"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調査元：日本マーケティングリサーチ機構</a:t>
            </a:r>
            <a:br>
              <a:rPr lang="en-US"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br>
            <a:r>
              <a:rPr lang="ja-JP" altLang="en-US" sz="90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調査概要：2021年5月期_ブランドのイメージ調査</a:t>
            </a:r>
            <a:endParaRPr dirty="0">
              <a:latin typeface="Meiryo" panose="020B0604030504040204" pitchFamily="34" charset="-128"/>
              <a:ea typeface="Meiryo" panose="020B0604030504040204" pitchFamily="34" charset="-128"/>
            </a:endParaRPr>
          </a:p>
          <a:p>
            <a:pPr marL="0" marR="0" lvl="0" indent="0" algn="l" rtl="0">
              <a:lnSpc>
                <a:spcPct val="140000"/>
              </a:lnSpc>
              <a:spcBef>
                <a:spcPts val="1000"/>
              </a:spcBef>
              <a:spcAft>
                <a:spcPts val="0"/>
              </a:spcAft>
              <a:buClr>
                <a:schemeClr val="dk1"/>
              </a:buClr>
              <a:buSzPct val="100000"/>
              <a:buFont typeface="Arial"/>
              <a:buNone/>
            </a:pPr>
            <a:endParaRPr sz="9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endParaRPr>
          </a:p>
        </p:txBody>
      </p:sp>
      <p:pic>
        <p:nvPicPr>
          <p:cNvPr id="5" name="Google Shape;904;p31" descr="食品, 記号 が含まれている画像&#10;&#10;自動的に生成された説明">
            <a:extLst>
              <a:ext uri="{FF2B5EF4-FFF2-40B4-BE49-F238E27FC236}">
                <a16:creationId xmlns:a16="http://schemas.microsoft.com/office/drawing/2014/main" id="{F0A8CDAB-457B-3FAA-0576-B32CAF607C47}"/>
              </a:ext>
            </a:extLst>
          </p:cNvPr>
          <p:cNvPicPr preferRelativeResize="0"/>
          <p:nvPr userDrawn="1"/>
        </p:nvPicPr>
        <p:blipFill rotWithShape="1">
          <a:blip r:embed="rId5">
            <a:alphaModFix/>
          </a:blip>
          <a:srcRect/>
          <a:stretch/>
        </p:blipFill>
        <p:spPr>
          <a:xfrm>
            <a:off x="6130416" y="5272938"/>
            <a:ext cx="861199" cy="950054"/>
          </a:xfrm>
          <a:prstGeom prst="rect">
            <a:avLst/>
          </a:prstGeom>
          <a:noFill/>
          <a:ln>
            <a:noFill/>
          </a:ln>
        </p:spPr>
      </p:pic>
      <p:pic>
        <p:nvPicPr>
          <p:cNvPr id="6" name="Google Shape;905;p31" descr="カップ, 食品 が含まれている画像&#10;&#10;自動的に生成された説明">
            <a:extLst>
              <a:ext uri="{FF2B5EF4-FFF2-40B4-BE49-F238E27FC236}">
                <a16:creationId xmlns:a16="http://schemas.microsoft.com/office/drawing/2014/main" id="{AF8FCEE4-8C26-06C0-8B83-9C979D89E2C1}"/>
              </a:ext>
            </a:extLst>
          </p:cNvPr>
          <p:cNvPicPr preferRelativeResize="0"/>
          <p:nvPr userDrawn="1"/>
        </p:nvPicPr>
        <p:blipFill rotWithShape="1">
          <a:blip r:embed="rId6">
            <a:alphaModFix/>
          </a:blip>
          <a:srcRect/>
          <a:stretch/>
        </p:blipFill>
        <p:spPr>
          <a:xfrm>
            <a:off x="4854163" y="5359859"/>
            <a:ext cx="1066246" cy="820190"/>
          </a:xfrm>
          <a:prstGeom prst="rect">
            <a:avLst/>
          </a:prstGeom>
          <a:noFill/>
          <a:ln>
            <a:noFill/>
          </a:ln>
        </p:spPr>
      </p:pic>
      <p:pic>
        <p:nvPicPr>
          <p:cNvPr id="7" name="Google Shape;906;p31" descr="イメージ">
            <a:extLst>
              <a:ext uri="{FF2B5EF4-FFF2-40B4-BE49-F238E27FC236}">
                <a16:creationId xmlns:a16="http://schemas.microsoft.com/office/drawing/2014/main" id="{0FF97AAD-E4AA-AD02-3FFC-D6C8EA390B3A}"/>
              </a:ext>
            </a:extLst>
          </p:cNvPr>
          <p:cNvPicPr preferRelativeResize="0"/>
          <p:nvPr userDrawn="1"/>
        </p:nvPicPr>
        <p:blipFill rotWithShape="1">
          <a:blip r:embed="rId7">
            <a:alphaModFix/>
          </a:blip>
          <a:srcRect/>
          <a:stretch/>
        </p:blipFill>
        <p:spPr>
          <a:xfrm>
            <a:off x="9535897" y="836566"/>
            <a:ext cx="2500528" cy="863693"/>
          </a:xfrm>
          <a:prstGeom prst="rect">
            <a:avLst/>
          </a:prstGeom>
          <a:noFill/>
          <a:ln>
            <a:noFill/>
          </a:ln>
        </p:spPr>
      </p:pic>
      <p:sp>
        <p:nvSpPr>
          <p:cNvPr id="8" name="Google Shape;894;p31">
            <a:extLst>
              <a:ext uri="{FF2B5EF4-FFF2-40B4-BE49-F238E27FC236}">
                <a16:creationId xmlns:a16="http://schemas.microsoft.com/office/drawing/2014/main" id="{9ECCBDD2-9182-5AC0-5CBE-B1752A69C230}"/>
              </a:ext>
            </a:extLst>
          </p:cNvPr>
          <p:cNvSpPr/>
          <p:nvPr userDrawn="1"/>
        </p:nvSpPr>
        <p:spPr>
          <a:xfrm>
            <a:off x="442913" y="2787558"/>
            <a:ext cx="2308147" cy="235345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Meiryo" panose="020B0604030504040204" pitchFamily="34" charset="-128"/>
              <a:cs typeface="Arial" panose="020B0604020202020204" pitchFamily="34" charset="0"/>
              <a:sym typeface="Calibri"/>
            </a:endParaRPr>
          </a:p>
        </p:txBody>
      </p:sp>
      <p:sp>
        <p:nvSpPr>
          <p:cNvPr id="9" name="Google Shape;895;p31">
            <a:extLst>
              <a:ext uri="{FF2B5EF4-FFF2-40B4-BE49-F238E27FC236}">
                <a16:creationId xmlns:a16="http://schemas.microsoft.com/office/drawing/2014/main" id="{4DACC814-C6FE-451A-935A-9965168C6CA8}"/>
              </a:ext>
            </a:extLst>
          </p:cNvPr>
          <p:cNvSpPr/>
          <p:nvPr userDrawn="1"/>
        </p:nvSpPr>
        <p:spPr>
          <a:xfrm>
            <a:off x="2832881" y="2787558"/>
            <a:ext cx="2308147" cy="235345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Meiryo" panose="020B0604030504040204" pitchFamily="34" charset="-128"/>
              <a:cs typeface="Arial" panose="020B0604020202020204" pitchFamily="34" charset="0"/>
              <a:sym typeface="Calibri"/>
            </a:endParaRPr>
          </a:p>
        </p:txBody>
      </p:sp>
      <p:sp>
        <p:nvSpPr>
          <p:cNvPr id="10" name="Google Shape;896;p31">
            <a:extLst>
              <a:ext uri="{FF2B5EF4-FFF2-40B4-BE49-F238E27FC236}">
                <a16:creationId xmlns:a16="http://schemas.microsoft.com/office/drawing/2014/main" id="{4129160F-4A8B-52A1-0CC6-19462AF97FDF}"/>
              </a:ext>
            </a:extLst>
          </p:cNvPr>
          <p:cNvSpPr/>
          <p:nvPr userDrawn="1"/>
        </p:nvSpPr>
        <p:spPr>
          <a:xfrm>
            <a:off x="5222848" y="2787558"/>
            <a:ext cx="2308147" cy="235345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Meiryo" panose="020B0604030504040204" pitchFamily="34" charset="-128"/>
              <a:cs typeface="Arial" panose="020B0604020202020204" pitchFamily="34" charset="0"/>
              <a:sym typeface="Calibri"/>
            </a:endParaRPr>
          </a:p>
        </p:txBody>
      </p:sp>
      <p:sp>
        <p:nvSpPr>
          <p:cNvPr id="11" name="Google Shape;897;p31">
            <a:extLst>
              <a:ext uri="{FF2B5EF4-FFF2-40B4-BE49-F238E27FC236}">
                <a16:creationId xmlns:a16="http://schemas.microsoft.com/office/drawing/2014/main" id="{69606CD1-339F-B530-1F35-BF3E8C2CF245}"/>
              </a:ext>
            </a:extLst>
          </p:cNvPr>
          <p:cNvSpPr txBox="1"/>
          <p:nvPr userDrawn="1"/>
        </p:nvSpPr>
        <p:spPr>
          <a:xfrm>
            <a:off x="2904565" y="3781982"/>
            <a:ext cx="2164777" cy="1162796"/>
          </a:xfrm>
          <a:prstGeom prst="rect">
            <a:avLst/>
          </a:prstGeom>
          <a:noFill/>
          <a:ln>
            <a:noFill/>
          </a:ln>
        </p:spPr>
        <p:txBody>
          <a:bodyPr spcFirstLastPara="1" wrap="square" lIns="0" tIns="0" rIns="0" bIns="0" anchor="t" anchorCtr="0">
            <a:normAutofit/>
          </a:bodyPr>
          <a:lstStyle/>
          <a:p>
            <a:pPr marL="0" marR="0" lvl="0" indent="0" algn="ctr" rtl="0">
              <a:lnSpc>
                <a:spcPct val="140000"/>
              </a:lnSpc>
              <a:spcBef>
                <a:spcPts val="0"/>
              </a:spcBef>
              <a:spcAft>
                <a:spcPts val="0"/>
              </a:spcAft>
              <a:buClr>
                <a:schemeClr val="dk1"/>
              </a:buClr>
              <a:buSzPts val="1600"/>
              <a:buFont typeface="Arial"/>
              <a:buNone/>
            </a:pPr>
            <a:r>
              <a:rPr lang="en-US" sz="1600" dirty="0">
                <a:solidFill>
                  <a:schemeClr val="dk1"/>
                </a:solidFill>
                <a:latin typeface="Meiryo" panose="020B0604030504040204" pitchFamily="34" charset="-128"/>
                <a:ea typeface="Meiryo" panose="020B0604030504040204" pitchFamily="34" charset="-128"/>
                <a:cs typeface="Arial" panose="020B0604020202020204" pitchFamily="34" charset="0"/>
                <a:sym typeface="Calibri"/>
              </a:rPr>
              <a:t>経営者から選ばれる、No.1 </a:t>
            </a:r>
            <a:r>
              <a:rPr lang="en-US" sz="1600" dirty="0" err="1">
                <a:solidFill>
                  <a:schemeClr val="dk1"/>
                </a:solidFill>
                <a:latin typeface="Meiryo" panose="020B0604030504040204" pitchFamily="34" charset="-128"/>
                <a:ea typeface="Meiryo" panose="020B0604030504040204" pitchFamily="34" charset="-128"/>
                <a:cs typeface="Arial" panose="020B0604020202020204" pitchFamily="34" charset="0"/>
                <a:sym typeface="Calibri"/>
              </a:rPr>
              <a:t>DX人材育成</a:t>
            </a:r>
            <a:endParaRPr lang="en-US" sz="1600" dirty="0">
              <a:solidFill>
                <a:schemeClr val="dk1"/>
              </a:solidFill>
              <a:latin typeface="Meiryo" panose="020B0604030504040204" pitchFamily="34" charset="-128"/>
              <a:ea typeface="Meiryo" panose="020B0604030504040204" pitchFamily="34" charset="-128"/>
              <a:cs typeface="Arial" panose="020B0604020202020204" pitchFamily="34" charset="0"/>
              <a:sym typeface="Calibri"/>
            </a:endParaRPr>
          </a:p>
          <a:p>
            <a:pPr marL="0" marR="0" lvl="0" indent="0" algn="ctr" rtl="0">
              <a:lnSpc>
                <a:spcPct val="140000"/>
              </a:lnSpc>
              <a:spcBef>
                <a:spcPts val="0"/>
              </a:spcBef>
              <a:spcAft>
                <a:spcPts val="0"/>
              </a:spcAft>
              <a:buClr>
                <a:schemeClr val="dk1"/>
              </a:buClr>
              <a:buSzPts val="1600"/>
              <a:buFont typeface="Arial"/>
              <a:buNone/>
            </a:pPr>
            <a:r>
              <a:rPr lang="en-US" sz="1600" dirty="0" err="1">
                <a:solidFill>
                  <a:schemeClr val="dk1"/>
                </a:solidFill>
                <a:latin typeface="Meiryo" panose="020B0604030504040204" pitchFamily="34" charset="-128"/>
                <a:ea typeface="Meiryo" panose="020B0604030504040204" pitchFamily="34" charset="-128"/>
                <a:cs typeface="Arial" panose="020B0604020202020204" pitchFamily="34" charset="0"/>
                <a:sym typeface="Calibri"/>
              </a:rPr>
              <a:t>サービス</a:t>
            </a:r>
            <a:r>
              <a:rPr lang="en-US" sz="1600" baseline="30000" dirty="0">
                <a:solidFill>
                  <a:schemeClr val="dk1"/>
                </a:solidFill>
                <a:latin typeface="Meiryo" panose="020B0604030504040204" pitchFamily="34" charset="-128"/>
                <a:ea typeface="Meiryo" panose="020B0604030504040204" pitchFamily="34" charset="-128"/>
                <a:cs typeface="Arial" panose="020B0604020202020204" pitchFamily="34" charset="0"/>
                <a:sym typeface="Calibri"/>
              </a:rPr>
              <a:t>*2</a:t>
            </a:r>
            <a:endParaRPr baseline="30000" dirty="0">
              <a:latin typeface="Meiryo" panose="020B0604030504040204" pitchFamily="34" charset="-128"/>
              <a:ea typeface="Meiryo" panose="020B0604030504040204" pitchFamily="34" charset="-128"/>
            </a:endParaRPr>
          </a:p>
        </p:txBody>
      </p:sp>
      <p:sp>
        <p:nvSpPr>
          <p:cNvPr id="12" name="Google Shape;898;p31">
            <a:extLst>
              <a:ext uri="{FF2B5EF4-FFF2-40B4-BE49-F238E27FC236}">
                <a16:creationId xmlns:a16="http://schemas.microsoft.com/office/drawing/2014/main" id="{E7141CF3-C835-7A80-F5EE-97A5C66FC224}"/>
              </a:ext>
            </a:extLst>
          </p:cNvPr>
          <p:cNvSpPr txBox="1"/>
          <p:nvPr userDrawn="1"/>
        </p:nvSpPr>
        <p:spPr>
          <a:xfrm>
            <a:off x="5366218" y="3781982"/>
            <a:ext cx="2021407" cy="1162796"/>
          </a:xfrm>
          <a:prstGeom prst="rect">
            <a:avLst/>
          </a:prstGeom>
          <a:noFill/>
          <a:ln>
            <a:noFill/>
          </a:ln>
        </p:spPr>
        <p:txBody>
          <a:bodyPr spcFirstLastPara="1" wrap="square" lIns="0" tIns="0" rIns="0" bIns="0" anchor="t" anchorCtr="0">
            <a:normAutofit/>
          </a:bodyPr>
          <a:lstStyle/>
          <a:p>
            <a:pPr marL="0" marR="0" lvl="0" indent="0" algn="ctr" rtl="0">
              <a:lnSpc>
                <a:spcPct val="140000"/>
              </a:lnSpc>
              <a:spcBef>
                <a:spcPts val="0"/>
              </a:spcBef>
              <a:spcAft>
                <a:spcPts val="0"/>
              </a:spcAft>
              <a:buClr>
                <a:schemeClr val="dk1"/>
              </a:buClr>
              <a:buSzPts val="1600"/>
              <a:buFont typeface="Arial"/>
              <a:buNone/>
            </a:pPr>
            <a:r>
              <a:rPr lang="en-US" sz="1600" dirty="0" err="1">
                <a:solidFill>
                  <a:schemeClr val="dk1"/>
                </a:solidFill>
                <a:latin typeface="Meiryo" panose="020B0604030504040204" pitchFamily="34" charset="-128"/>
                <a:ea typeface="Meiryo" panose="020B0604030504040204" pitchFamily="34" charset="-128"/>
                <a:cs typeface="Arial" panose="020B0604020202020204" pitchFamily="34" charset="0"/>
                <a:sym typeface="Calibri"/>
              </a:rPr>
              <a:t>DX関連の講座</a:t>
            </a:r>
            <a:r>
              <a:rPr lang="en-US" sz="1600" dirty="0">
                <a:solidFill>
                  <a:schemeClr val="dk1"/>
                </a:solidFill>
                <a:latin typeface="Meiryo" panose="020B0604030504040204" pitchFamily="34" charset="-128"/>
                <a:ea typeface="Meiryo" panose="020B0604030504040204" pitchFamily="34" charset="-128"/>
                <a:cs typeface="Arial" panose="020B0604020202020204" pitchFamily="34" charset="0"/>
                <a:sym typeface="Calibri"/>
              </a:rPr>
              <a:t>　　2</a:t>
            </a:r>
            <a:r>
              <a:rPr lang="en-US" altLang="ja-JP" sz="1600" dirty="0">
                <a:solidFill>
                  <a:schemeClr val="dk1"/>
                </a:solidFill>
                <a:latin typeface="Meiryo" panose="020B0604030504040204" pitchFamily="34" charset="-128"/>
                <a:ea typeface="Meiryo" panose="020B0604030504040204" pitchFamily="34" charset="-128"/>
                <a:cs typeface="Arial" panose="020B0604020202020204" pitchFamily="34" charset="0"/>
                <a:sym typeface="Calibri"/>
              </a:rPr>
              <a:t>3</a:t>
            </a:r>
            <a:r>
              <a:rPr lang="en-US" sz="1600" dirty="0">
                <a:solidFill>
                  <a:schemeClr val="dk1"/>
                </a:solidFill>
                <a:latin typeface="Meiryo" panose="020B0604030504040204" pitchFamily="34" charset="-128"/>
                <a:ea typeface="Meiryo" panose="020B0604030504040204" pitchFamily="34" charset="-128"/>
                <a:cs typeface="Arial" panose="020B0604020202020204" pitchFamily="34" charset="0"/>
                <a:sym typeface="Calibri"/>
              </a:rPr>
              <a:t>0コース以上　　　</a:t>
            </a:r>
            <a:r>
              <a:rPr lang="en-US" sz="1600" dirty="0" err="1">
                <a:solidFill>
                  <a:schemeClr val="dk1"/>
                </a:solidFill>
                <a:latin typeface="Meiryo" panose="020B0604030504040204" pitchFamily="34" charset="-128"/>
                <a:ea typeface="Meiryo" panose="020B0604030504040204" pitchFamily="34" charset="-128"/>
                <a:cs typeface="Arial" panose="020B0604020202020204" pitchFamily="34" charset="0"/>
                <a:sym typeface="Calibri"/>
              </a:rPr>
              <a:t>受け放題</a:t>
            </a:r>
            <a:endParaRPr dirty="0">
              <a:latin typeface="Meiryo" panose="020B0604030504040204" pitchFamily="34" charset="-128"/>
              <a:ea typeface="Meiryo" panose="020B0604030504040204" pitchFamily="34" charset="-128"/>
            </a:endParaRPr>
          </a:p>
        </p:txBody>
      </p:sp>
      <p:pic>
        <p:nvPicPr>
          <p:cNvPr id="13" name="Google Shape;899;p31" descr="アイコン&#10;&#10;自動的に生成された説明">
            <a:extLst>
              <a:ext uri="{FF2B5EF4-FFF2-40B4-BE49-F238E27FC236}">
                <a16:creationId xmlns:a16="http://schemas.microsoft.com/office/drawing/2014/main" id="{F35330ED-6C51-FE34-C6A5-4D070E19B8A5}"/>
              </a:ext>
            </a:extLst>
          </p:cNvPr>
          <p:cNvPicPr preferRelativeResize="0"/>
          <p:nvPr userDrawn="1"/>
        </p:nvPicPr>
        <p:blipFill rotWithShape="1">
          <a:blip r:embed="rId8">
            <a:alphaModFix/>
          </a:blip>
          <a:srcRect/>
          <a:stretch/>
        </p:blipFill>
        <p:spPr>
          <a:xfrm>
            <a:off x="1350481" y="3057666"/>
            <a:ext cx="493010" cy="394408"/>
          </a:xfrm>
          <a:prstGeom prst="rect">
            <a:avLst/>
          </a:prstGeom>
          <a:noFill/>
          <a:ln>
            <a:noFill/>
          </a:ln>
        </p:spPr>
      </p:pic>
      <p:pic>
        <p:nvPicPr>
          <p:cNvPr id="14" name="Google Shape;900;p31" descr="アイコン&#10;&#10;自動的に生成された説明">
            <a:extLst>
              <a:ext uri="{FF2B5EF4-FFF2-40B4-BE49-F238E27FC236}">
                <a16:creationId xmlns:a16="http://schemas.microsoft.com/office/drawing/2014/main" id="{2E56693C-94B8-49EB-7032-C44DA769C3D5}"/>
              </a:ext>
            </a:extLst>
          </p:cNvPr>
          <p:cNvPicPr preferRelativeResize="0"/>
          <p:nvPr userDrawn="1"/>
        </p:nvPicPr>
        <p:blipFill rotWithShape="1">
          <a:blip r:embed="rId8">
            <a:alphaModFix/>
          </a:blip>
          <a:srcRect/>
          <a:stretch/>
        </p:blipFill>
        <p:spPr>
          <a:xfrm>
            <a:off x="3740449" y="3057666"/>
            <a:ext cx="493010" cy="394408"/>
          </a:xfrm>
          <a:prstGeom prst="rect">
            <a:avLst/>
          </a:prstGeom>
          <a:noFill/>
          <a:ln>
            <a:noFill/>
          </a:ln>
        </p:spPr>
      </p:pic>
      <p:pic>
        <p:nvPicPr>
          <p:cNvPr id="15" name="Google Shape;901;p31" descr="アイコン&#10;&#10;自動的に生成された説明">
            <a:extLst>
              <a:ext uri="{FF2B5EF4-FFF2-40B4-BE49-F238E27FC236}">
                <a16:creationId xmlns:a16="http://schemas.microsoft.com/office/drawing/2014/main" id="{CE98748A-7D6B-7F5F-D336-EF8DF60CC057}"/>
              </a:ext>
            </a:extLst>
          </p:cNvPr>
          <p:cNvPicPr preferRelativeResize="0"/>
          <p:nvPr userDrawn="1"/>
        </p:nvPicPr>
        <p:blipFill rotWithShape="1">
          <a:blip r:embed="rId8">
            <a:alphaModFix/>
          </a:blip>
          <a:srcRect/>
          <a:stretch/>
        </p:blipFill>
        <p:spPr>
          <a:xfrm>
            <a:off x="6130416" y="3057666"/>
            <a:ext cx="493010" cy="394408"/>
          </a:xfrm>
          <a:prstGeom prst="rect">
            <a:avLst/>
          </a:prstGeom>
          <a:noFill/>
          <a:ln>
            <a:noFill/>
          </a:ln>
        </p:spPr>
      </p:pic>
      <p:sp>
        <p:nvSpPr>
          <p:cNvPr id="16" name="Google Shape;907;p31">
            <a:extLst>
              <a:ext uri="{FF2B5EF4-FFF2-40B4-BE49-F238E27FC236}">
                <a16:creationId xmlns:a16="http://schemas.microsoft.com/office/drawing/2014/main" id="{435E1C21-0D00-4DCD-E4E1-ED9C0555B38A}"/>
              </a:ext>
            </a:extLst>
          </p:cNvPr>
          <p:cNvSpPr txBox="1"/>
          <p:nvPr userDrawn="1"/>
        </p:nvSpPr>
        <p:spPr>
          <a:xfrm>
            <a:off x="586283" y="3781982"/>
            <a:ext cx="2021407" cy="1162796"/>
          </a:xfrm>
          <a:prstGeom prst="rect">
            <a:avLst/>
          </a:prstGeom>
          <a:noFill/>
          <a:ln>
            <a:noFill/>
          </a:ln>
        </p:spPr>
        <p:txBody>
          <a:bodyPr spcFirstLastPara="1" wrap="square" lIns="0" tIns="0" rIns="0" bIns="0" anchor="t" anchorCtr="0">
            <a:normAutofit/>
          </a:bodyPr>
          <a:lstStyle/>
          <a:p>
            <a:pPr marL="0" marR="0" lvl="0" indent="0" algn="ctr" rtl="0">
              <a:lnSpc>
                <a:spcPct val="140000"/>
              </a:lnSpc>
              <a:spcBef>
                <a:spcPts val="0"/>
              </a:spcBef>
              <a:spcAft>
                <a:spcPts val="0"/>
              </a:spcAft>
              <a:buClr>
                <a:schemeClr val="dk1"/>
              </a:buClr>
              <a:buSzPts val="1600"/>
              <a:buFont typeface="Arial"/>
              <a:buNone/>
            </a:pPr>
            <a:r>
              <a:rPr lang="en-US" sz="1600" dirty="0">
                <a:solidFill>
                  <a:schemeClr val="dk1"/>
                </a:solidFill>
                <a:latin typeface="Meiryo" panose="020B0604030504040204" pitchFamily="34" charset="-128"/>
                <a:ea typeface="Meiryo" panose="020B0604030504040204" pitchFamily="34" charset="-128"/>
                <a:cs typeface="Arial" panose="020B0604020202020204" pitchFamily="34" charset="0"/>
                <a:sym typeface="Calibri"/>
              </a:rPr>
              <a:t>法人向けオンラインDX人材育成サービス受講者数No.1</a:t>
            </a:r>
            <a:r>
              <a:rPr lang="en-US" sz="1600" baseline="30000" dirty="0">
                <a:solidFill>
                  <a:schemeClr val="dk1"/>
                </a:solidFill>
                <a:latin typeface="Meiryo" panose="020B0604030504040204" pitchFamily="34" charset="-128"/>
                <a:ea typeface="Meiryo" panose="020B0604030504040204" pitchFamily="34" charset="-128"/>
                <a:cs typeface="Arial" panose="020B0604020202020204" pitchFamily="34" charset="0"/>
                <a:sym typeface="Calibri"/>
              </a:rPr>
              <a:t>*1</a:t>
            </a:r>
            <a:endParaRPr sz="1600" baseline="30000" dirty="0">
              <a:solidFill>
                <a:schemeClr val="dk1"/>
              </a:solidFill>
              <a:latin typeface="Meiryo" panose="020B0604030504040204" pitchFamily="34" charset="-128"/>
              <a:ea typeface="Meiryo" panose="020B0604030504040204" pitchFamily="34" charset="-128"/>
              <a:cs typeface="Arial" panose="020B0604020202020204" pitchFamily="34" charset="0"/>
              <a:sym typeface="Calibri"/>
            </a:endParaRPr>
          </a:p>
          <a:p>
            <a:pPr marL="0" marR="0" lvl="0" indent="0" algn="ctr" rtl="0">
              <a:lnSpc>
                <a:spcPct val="140000"/>
              </a:lnSpc>
              <a:spcBef>
                <a:spcPts val="1000"/>
              </a:spcBef>
              <a:spcAft>
                <a:spcPts val="0"/>
              </a:spcAft>
              <a:buClr>
                <a:schemeClr val="dk1"/>
              </a:buClr>
              <a:buSzPts val="1600"/>
              <a:buFont typeface="Arial"/>
              <a:buNone/>
            </a:pPr>
            <a:endParaRPr sz="1600" dirty="0">
              <a:solidFill>
                <a:schemeClr val="dk1"/>
              </a:solidFill>
              <a:latin typeface="Meiryo" panose="020B0604030504040204" pitchFamily="34" charset="-128"/>
              <a:ea typeface="Meiryo" panose="020B0604030504040204" pitchFamily="34" charset="-128"/>
              <a:cs typeface="Arial" panose="020B0604020202020204" pitchFamily="34" charset="0"/>
              <a:sym typeface="Calibri"/>
            </a:endParaRPr>
          </a:p>
        </p:txBody>
      </p:sp>
      <p:sp>
        <p:nvSpPr>
          <p:cNvPr id="17" name="正方形/長方形 16">
            <a:extLst>
              <a:ext uri="{FF2B5EF4-FFF2-40B4-BE49-F238E27FC236}">
                <a16:creationId xmlns:a16="http://schemas.microsoft.com/office/drawing/2014/main" id="{21A59D3C-94D2-A13A-F2EB-EA4831D3355C}"/>
              </a:ext>
            </a:extLst>
          </p:cNvPr>
          <p:cNvSpPr/>
          <p:nvPr userDrawn="1"/>
        </p:nvSpPr>
        <p:spPr>
          <a:xfrm>
            <a:off x="442913" y="1038692"/>
            <a:ext cx="11306174" cy="16011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40000"/>
              </a:lnSpc>
              <a:spcBef>
                <a:spcPts val="1000"/>
              </a:spcBef>
              <a:spcAft>
                <a:spcPts val="0"/>
              </a:spcAft>
              <a:buClrTx/>
              <a:buSzTx/>
              <a:buFont typeface="Wingdings" pitchFamily="2" charset="2"/>
              <a:buNone/>
              <a:tabLst/>
              <a:defRPr/>
            </a:pPr>
            <a:r>
              <a:rPr lang="ja-JP" altLang="en-US">
                <a:solidFill>
                  <a:schemeClr val="tx1"/>
                </a:solidFill>
              </a:rPr>
              <a:t>法人向けオンライン</a:t>
            </a:r>
            <a:r>
              <a:rPr lang="en-US" altLang="ja-JP" dirty="0">
                <a:solidFill>
                  <a:schemeClr val="tx1"/>
                </a:solidFill>
              </a:rPr>
              <a:t>DX</a:t>
            </a:r>
            <a:r>
              <a:rPr lang="ja-JP" altLang="en-US">
                <a:solidFill>
                  <a:schemeClr val="tx1"/>
                </a:solidFill>
              </a:rPr>
              <a:t>人材育成サービス</a:t>
            </a:r>
            <a:r>
              <a:rPr lang="ja-JP" altLang="en-US" b="1">
                <a:solidFill>
                  <a:schemeClr val="tx1"/>
                </a:solidFill>
              </a:rPr>
              <a:t>受講者数</a:t>
            </a:r>
            <a:r>
              <a:rPr lang="en-US" altLang="ja-JP" b="1" dirty="0">
                <a:solidFill>
                  <a:schemeClr val="tx1"/>
                </a:solidFill>
              </a:rPr>
              <a:t>No.1</a:t>
            </a:r>
          </a:p>
          <a:p>
            <a:pPr marL="538163" marR="0" lvl="1" indent="-185738"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lang="en-US" altLang="ja-JP" sz="1600" dirty="0">
                <a:solidFill>
                  <a:schemeClr val="tx1"/>
                </a:solidFill>
                <a:latin typeface="Meiryo" panose="020B0604030504040204" pitchFamily="34" charset="-128"/>
                <a:ea typeface="Meiryo" panose="020B0604030504040204" pitchFamily="34" charset="-128"/>
                <a:cs typeface="Arial" panose="020B0604020202020204" pitchFamily="34" charset="0"/>
                <a:sym typeface="Calibri"/>
              </a:rPr>
              <a:t>DX/AI</a:t>
            </a:r>
            <a:r>
              <a:rPr lang="ja-JP" altLang="en-US" sz="1600">
                <a:solidFill>
                  <a:schemeClr val="tx1"/>
                </a:solidFill>
                <a:latin typeface="Meiryo" panose="020B0604030504040204" pitchFamily="34" charset="-128"/>
                <a:ea typeface="Meiryo" panose="020B0604030504040204" pitchFamily="34" charset="-128"/>
                <a:cs typeface="Arial" panose="020B0604020202020204" pitchFamily="34" charset="0"/>
                <a:sym typeface="Calibri"/>
              </a:rPr>
              <a:t>活用に取り組む組織を支える</a:t>
            </a:r>
            <a:r>
              <a:rPr lang="en-US" altLang="ja-JP" sz="1600" dirty="0" err="1">
                <a:solidFill>
                  <a:schemeClr val="tx1"/>
                </a:solidFill>
                <a:latin typeface="Meiryo" panose="020B0604030504040204" pitchFamily="34" charset="-128"/>
                <a:ea typeface="Meiryo" panose="020B0604030504040204" pitchFamily="34" charset="-128"/>
                <a:cs typeface="Arial" panose="020B0604020202020204" pitchFamily="34" charset="0"/>
                <a:sym typeface="Calibri"/>
              </a:rPr>
              <a:t>BtoB</a:t>
            </a:r>
            <a:r>
              <a:rPr lang="ja-JP" altLang="en-US" sz="1600">
                <a:solidFill>
                  <a:schemeClr val="tx1"/>
                </a:solidFill>
                <a:latin typeface="Meiryo" panose="020B0604030504040204" pitchFamily="34" charset="-128"/>
                <a:ea typeface="Meiryo" panose="020B0604030504040204" pitchFamily="34" charset="-128"/>
                <a:cs typeface="Arial" panose="020B0604020202020204" pitchFamily="34" charset="0"/>
                <a:sym typeface="Calibri"/>
              </a:rPr>
              <a:t>向けクラウドサービス</a:t>
            </a:r>
            <a:endParaRPr lang="en-US" altLang="ja-JP" sz="1600" dirty="0">
              <a:solidFill>
                <a:schemeClr val="tx1"/>
              </a:solidFill>
              <a:latin typeface="Meiryo" panose="020B0604030504040204" pitchFamily="34" charset="-128"/>
              <a:ea typeface="Meiryo" panose="020B0604030504040204" pitchFamily="34" charset="-128"/>
              <a:cs typeface="Arial" panose="020B0604020202020204" pitchFamily="34" charset="0"/>
              <a:sym typeface="Calibri"/>
            </a:endParaRPr>
          </a:p>
          <a:p>
            <a:pPr marL="538163" marR="0" lvl="1" indent="-185738"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lang="ja-JP" altLang="en-US" sz="1600">
                <a:solidFill>
                  <a:schemeClr val="tx1"/>
                </a:solidFill>
                <a:latin typeface="Meiryo" panose="020B0604030504040204" pitchFamily="34" charset="-128"/>
                <a:ea typeface="Meiryo" panose="020B0604030504040204" pitchFamily="34" charset="-128"/>
                <a:cs typeface="Arial" panose="020B0604020202020204" pitchFamily="34" charset="0"/>
                <a:sym typeface="Calibri"/>
              </a:rPr>
              <a:t>オンライン学習コンテンツに加え、</a:t>
            </a:r>
            <a:r>
              <a:rPr lang="en-US" altLang="ja-JP" sz="1600" dirty="0">
                <a:solidFill>
                  <a:schemeClr val="tx1"/>
                </a:solidFill>
                <a:latin typeface="Meiryo" panose="020B0604030504040204" pitchFamily="34" charset="-128"/>
                <a:ea typeface="Meiryo" panose="020B0604030504040204" pitchFamily="34" charset="-128"/>
                <a:cs typeface="Arial" panose="020B0604020202020204" pitchFamily="34" charset="0"/>
                <a:sym typeface="Calibri"/>
              </a:rPr>
              <a:t>30</a:t>
            </a:r>
            <a:r>
              <a:rPr lang="ja-JP" altLang="en-US" sz="1600">
                <a:solidFill>
                  <a:schemeClr val="tx1"/>
                </a:solidFill>
                <a:latin typeface="Meiryo" panose="020B0604030504040204" pitchFamily="34" charset="-128"/>
                <a:ea typeface="Meiryo" panose="020B0604030504040204" pitchFamily="34" charset="-128"/>
                <a:cs typeface="Arial" panose="020B0604020202020204" pitchFamily="34" charset="0"/>
                <a:sym typeface="Calibri"/>
              </a:rPr>
              <a:t>種類以上のハンズオン研修を提供</a:t>
            </a:r>
            <a:endParaRPr lang="en-US" altLang="ja-JP" sz="1600" dirty="0">
              <a:solidFill>
                <a:schemeClr val="tx1"/>
              </a:solidFill>
              <a:latin typeface="Meiryo" panose="020B0604030504040204" pitchFamily="34" charset="-128"/>
              <a:ea typeface="Meiryo" panose="020B0604030504040204" pitchFamily="34" charset="-128"/>
              <a:cs typeface="Arial" panose="020B0604020202020204" pitchFamily="34" charset="0"/>
              <a:sym typeface="Calibri"/>
            </a:endParaRPr>
          </a:p>
          <a:p>
            <a:pPr marL="538163" marR="0" lvl="1" indent="-185738"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lang="ja-JP" altLang="en-US" sz="1600">
                <a:solidFill>
                  <a:schemeClr val="tx1"/>
                </a:solidFill>
                <a:latin typeface="Meiryo" panose="020B0604030504040204" pitchFamily="34" charset="-128"/>
                <a:ea typeface="Meiryo" panose="020B0604030504040204" pitchFamily="34" charset="-128"/>
                <a:cs typeface="Arial" panose="020B0604020202020204" pitchFamily="34" charset="0"/>
                <a:sym typeface="Calibri"/>
              </a:rPr>
              <a:t>自社の人材レベルを定量的に評価するスキルアセスメント機能を提供</a:t>
            </a:r>
          </a:p>
        </p:txBody>
      </p:sp>
    </p:spTree>
    <p:extLst>
      <p:ext uri="{BB962C8B-B14F-4D97-AF65-F5344CB8AC3E}">
        <p14:creationId xmlns:p14="http://schemas.microsoft.com/office/powerpoint/2010/main" val="10700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会社概要_202402">
    <p:spTree>
      <p:nvGrpSpPr>
        <p:cNvPr id="1" name=""/>
        <p:cNvGrpSpPr/>
        <p:nvPr/>
      </p:nvGrpSpPr>
      <p:grpSpPr>
        <a:xfrm>
          <a:off x="0" y="0"/>
          <a:ext cx="0" cy="0"/>
          <a:chOff x="0" y="0"/>
          <a:chExt cx="0" cy="0"/>
        </a:xfrm>
      </p:grpSpPr>
      <p:pic>
        <p:nvPicPr>
          <p:cNvPr id="139" name="グラフィックス 138">
            <a:extLst>
              <a:ext uri="{FF2B5EF4-FFF2-40B4-BE49-F238E27FC236}">
                <a16:creationId xmlns:a16="http://schemas.microsoft.com/office/drawing/2014/main" id="{661E24E7-5A51-A942-98B8-DEC64E7968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93865" y="194227"/>
            <a:ext cx="1063625" cy="277468"/>
          </a:xfrm>
          <a:prstGeom prst="rect">
            <a:avLst/>
          </a:prstGeom>
        </p:spPr>
      </p:pic>
      <p:sp>
        <p:nvSpPr>
          <p:cNvPr id="72" name="タイトル プレースホルダー 1">
            <a:extLst>
              <a:ext uri="{FF2B5EF4-FFF2-40B4-BE49-F238E27FC236}">
                <a16:creationId xmlns:a16="http://schemas.microsoft.com/office/drawing/2014/main" id="{6312039F-C2AC-5641-BA33-1E4CF6333A30}"/>
              </a:ext>
            </a:extLst>
          </p:cNvPr>
          <p:cNvSpPr>
            <a:spLocks noGrp="1"/>
          </p:cNvSpPr>
          <p:nvPr>
            <p:ph type="title" hasCustomPrompt="1"/>
          </p:nvPr>
        </p:nvSpPr>
        <p:spPr>
          <a:xfrm>
            <a:off x="442914" y="267030"/>
            <a:ext cx="10369019" cy="697621"/>
          </a:xfrm>
          <a:prstGeom prst="rect">
            <a:avLst/>
          </a:prstGeom>
        </p:spPr>
        <p:txBody>
          <a:bodyPr vert="horz" lIns="0" tIns="0" rIns="0" bIns="0" rtlCol="0" anchor="b">
            <a:normAutofit/>
          </a:bodyPr>
          <a:lstStyle>
            <a:lvl1pPr>
              <a:defRPr b="1">
                <a:solidFill>
                  <a:schemeClr val="accent1"/>
                </a:solidFill>
              </a:defRPr>
            </a:lvl1pPr>
          </a:lstStyle>
          <a:p>
            <a:r>
              <a:rPr kumimoji="1" lang="ja-JP" altLang="en-US"/>
              <a:t>会社概要</a:t>
            </a:r>
          </a:p>
        </p:txBody>
      </p:sp>
      <p:sp>
        <p:nvSpPr>
          <p:cNvPr id="4" name="スライド番号プレースホルダー 1">
            <a:extLst>
              <a:ext uri="{FF2B5EF4-FFF2-40B4-BE49-F238E27FC236}">
                <a16:creationId xmlns:a16="http://schemas.microsoft.com/office/drawing/2014/main" id="{B00A5175-AEA5-BB34-AECD-3F37143B0AFE}"/>
              </a:ext>
            </a:extLst>
          </p:cNvPr>
          <p:cNvSpPr txBox="1">
            <a:spLocks/>
          </p:cNvSpPr>
          <p:nvPr userDrawn="1"/>
        </p:nvSpPr>
        <p:spPr>
          <a:xfrm>
            <a:off x="9264168" y="632460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B8B27E-071A-0741-AC99-3954934DEF6F}" type="slidenum">
              <a:rPr lang="ja-JP" altLang="en-US" sz="1600" smtClean="0"/>
              <a:pPr/>
              <a:t>‹#›</a:t>
            </a:fld>
            <a:endParaRPr lang="ja-JP" altLang="en-US" sz="1600"/>
          </a:p>
        </p:txBody>
      </p:sp>
      <p:sp>
        <p:nvSpPr>
          <p:cNvPr id="2" name="Google Shape;1253;p56">
            <a:extLst>
              <a:ext uri="{FF2B5EF4-FFF2-40B4-BE49-F238E27FC236}">
                <a16:creationId xmlns:a16="http://schemas.microsoft.com/office/drawing/2014/main" id="{457AEEF5-7E47-88A7-73A8-D7399E177BDF}"/>
              </a:ext>
              <a:ext uri="{C183D7F6-B498-43B3-948B-1728B52AA6E4}">
                <adec:decorative xmlns:adec="http://schemas.microsoft.com/office/drawing/2017/decorative" val="1"/>
              </a:ext>
            </a:extLst>
          </p:cNvPr>
          <p:cNvSpPr/>
          <p:nvPr userDrawn="1"/>
        </p:nvSpPr>
        <p:spPr>
          <a:xfrm>
            <a:off x="6404427" y="3318640"/>
            <a:ext cx="1314700" cy="512072"/>
          </a:xfrm>
          <a:prstGeom prst="roundRect">
            <a:avLst>
              <a:gd name="adj" fmla="val 0"/>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err="1">
                <a:solidFill>
                  <a:schemeClr val="dk1"/>
                </a:solidFill>
                <a:latin typeface="Meiryo"/>
                <a:ea typeface="Meiryo"/>
                <a:cs typeface="Meiryo"/>
                <a:sym typeface="Meiryo"/>
              </a:rPr>
              <a:t>導入企業（一例</a:t>
            </a:r>
            <a:r>
              <a:rPr lang="en-US" sz="1100" b="1" u="none" strike="noStrike" cap="none" dirty="0">
                <a:solidFill>
                  <a:schemeClr val="dk1"/>
                </a:solidFill>
                <a:latin typeface="Meiryo"/>
                <a:ea typeface="Meiryo"/>
                <a:cs typeface="Meiryo"/>
                <a:sym typeface="Meiryo"/>
              </a:rPr>
              <a:t>）</a:t>
            </a:r>
            <a:endParaRPr sz="1100" b="1" u="none" strike="noStrike" cap="none" dirty="0">
              <a:solidFill>
                <a:schemeClr val="dk1"/>
              </a:solidFill>
              <a:latin typeface="Meiryo"/>
              <a:ea typeface="Meiryo"/>
              <a:cs typeface="Meiryo"/>
              <a:sym typeface="Meiryo"/>
            </a:endParaRPr>
          </a:p>
        </p:txBody>
      </p:sp>
      <p:grpSp>
        <p:nvGrpSpPr>
          <p:cNvPr id="3" name="グループ化 2">
            <a:extLst>
              <a:ext uri="{FF2B5EF4-FFF2-40B4-BE49-F238E27FC236}">
                <a16:creationId xmlns:a16="http://schemas.microsoft.com/office/drawing/2014/main" id="{7834BEC6-A7A1-A938-75F3-1D3371683BBF}"/>
              </a:ext>
            </a:extLst>
          </p:cNvPr>
          <p:cNvGrpSpPr/>
          <p:nvPr userDrawn="1"/>
        </p:nvGrpSpPr>
        <p:grpSpPr>
          <a:xfrm>
            <a:off x="682717" y="2298586"/>
            <a:ext cx="3247008" cy="191038"/>
            <a:chOff x="682717" y="2167124"/>
            <a:chExt cx="3247008" cy="191038"/>
          </a:xfrm>
        </p:grpSpPr>
        <p:sp>
          <p:nvSpPr>
            <p:cNvPr id="5" name="Google Shape;1254;p56">
              <a:extLst>
                <a:ext uri="{FF2B5EF4-FFF2-40B4-BE49-F238E27FC236}">
                  <a16:creationId xmlns:a16="http://schemas.microsoft.com/office/drawing/2014/main" id="{256F56D0-2C6D-4734-1608-9226858CC6D3}"/>
                </a:ext>
                <a:ext uri="{C183D7F6-B498-43B3-948B-1728B52AA6E4}">
                  <adec:decorative xmlns:adec="http://schemas.microsoft.com/office/drawing/2017/decorative" val="1"/>
                </a:ext>
              </a:extLst>
            </p:cNvPr>
            <p:cNvSpPr/>
            <p:nvPr/>
          </p:nvSpPr>
          <p:spPr>
            <a:xfrm>
              <a:off x="682717" y="2167124"/>
              <a:ext cx="1314700" cy="191038"/>
            </a:xfrm>
            <a:prstGeom prst="roundRect">
              <a:avLst>
                <a:gd name="adj" fmla="val 0"/>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err="1">
                  <a:solidFill>
                    <a:schemeClr val="dk1"/>
                  </a:solidFill>
                  <a:latin typeface="Meiryo"/>
                  <a:ea typeface="Meiryo"/>
                  <a:cs typeface="Meiryo"/>
                  <a:sym typeface="Meiryo"/>
                </a:rPr>
                <a:t>会社理念</a:t>
              </a:r>
              <a:endParaRPr dirty="0">
                <a:latin typeface="Meiryo" panose="020B0604030504040204" pitchFamily="34" charset="-128"/>
                <a:ea typeface="Meiryo" panose="020B0604030504040204" pitchFamily="34" charset="-128"/>
              </a:endParaRPr>
            </a:p>
          </p:txBody>
        </p:sp>
        <p:sp>
          <p:nvSpPr>
            <p:cNvPr id="6" name="Google Shape;1255;p56">
              <a:extLst>
                <a:ext uri="{FF2B5EF4-FFF2-40B4-BE49-F238E27FC236}">
                  <a16:creationId xmlns:a16="http://schemas.microsoft.com/office/drawing/2014/main" id="{6DF3E4FD-6D7F-3D15-FBF9-B3089F6C1145}"/>
                </a:ext>
                <a:ext uri="{C183D7F6-B498-43B3-948B-1728B52AA6E4}">
                  <adec:decorative xmlns:adec="http://schemas.microsoft.com/office/drawing/2017/decorative" val="1"/>
                </a:ext>
              </a:extLst>
            </p:cNvPr>
            <p:cNvSpPr txBox="1"/>
            <p:nvPr/>
          </p:nvSpPr>
          <p:spPr>
            <a:xfrm>
              <a:off x="2038114" y="2185584"/>
              <a:ext cx="1891611" cy="1692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err="1">
                  <a:solidFill>
                    <a:schemeClr val="accent1"/>
                  </a:solidFill>
                  <a:latin typeface="Meiryo" panose="020B0604030504040204" pitchFamily="34" charset="-128"/>
                  <a:ea typeface="Meiryo" panose="020B0604030504040204" pitchFamily="34" charset="-128"/>
                  <a:cs typeface="Arial" panose="020B0604020202020204" pitchFamily="34" charset="0"/>
                  <a:sym typeface="Calibri"/>
                </a:rPr>
                <a:t>先端技術を、経済実装する</a:t>
              </a:r>
              <a:r>
                <a:rPr lang="en-US" sz="1100" u="none" strike="noStrike" cap="none" dirty="0">
                  <a:solidFill>
                    <a:schemeClr val="accent1"/>
                  </a:solidFill>
                  <a:latin typeface="Meiryo" panose="020B0604030504040204" pitchFamily="34" charset="-128"/>
                  <a:ea typeface="Meiryo" panose="020B0604030504040204" pitchFamily="34" charset="-128"/>
                  <a:cs typeface="Arial" panose="020B0604020202020204" pitchFamily="34" charset="0"/>
                  <a:sym typeface="Calibri"/>
                </a:rPr>
                <a:t>。</a:t>
              </a:r>
              <a:endParaRPr dirty="0">
                <a:latin typeface="Meiryo" panose="020B0604030504040204" pitchFamily="34" charset="-128"/>
                <a:ea typeface="Meiryo" panose="020B0604030504040204" pitchFamily="34" charset="-128"/>
              </a:endParaRPr>
            </a:p>
          </p:txBody>
        </p:sp>
      </p:grpSp>
      <p:grpSp>
        <p:nvGrpSpPr>
          <p:cNvPr id="7" name="グループ化 6">
            <a:extLst>
              <a:ext uri="{FF2B5EF4-FFF2-40B4-BE49-F238E27FC236}">
                <a16:creationId xmlns:a16="http://schemas.microsoft.com/office/drawing/2014/main" id="{14D84D81-D650-6DCE-0F27-DD361DB96A84}"/>
              </a:ext>
            </a:extLst>
          </p:cNvPr>
          <p:cNvGrpSpPr/>
          <p:nvPr userDrawn="1"/>
        </p:nvGrpSpPr>
        <p:grpSpPr>
          <a:xfrm>
            <a:off x="685680" y="2779492"/>
            <a:ext cx="5934261" cy="507831"/>
            <a:chOff x="685680" y="2669654"/>
            <a:chExt cx="5934261" cy="507831"/>
          </a:xfrm>
        </p:grpSpPr>
        <p:sp>
          <p:nvSpPr>
            <p:cNvPr id="8" name="Google Shape;1256;p56">
              <a:extLst>
                <a:ext uri="{FF2B5EF4-FFF2-40B4-BE49-F238E27FC236}">
                  <a16:creationId xmlns:a16="http://schemas.microsoft.com/office/drawing/2014/main" id="{15325A95-91A7-9473-610E-A37DA395625B}"/>
                </a:ext>
                <a:ext uri="{C183D7F6-B498-43B3-948B-1728B52AA6E4}">
                  <adec:decorative xmlns:adec="http://schemas.microsoft.com/office/drawing/2017/decorative" val="1"/>
                </a:ext>
              </a:extLst>
            </p:cNvPr>
            <p:cNvSpPr/>
            <p:nvPr/>
          </p:nvSpPr>
          <p:spPr>
            <a:xfrm>
              <a:off x="685680" y="2670914"/>
              <a:ext cx="1314700" cy="129287"/>
            </a:xfrm>
            <a:prstGeom prst="roundRect">
              <a:avLst>
                <a:gd name="adj" fmla="val 0"/>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err="1">
                  <a:solidFill>
                    <a:schemeClr val="dk1"/>
                  </a:solidFill>
                  <a:latin typeface="Meiryo"/>
                  <a:ea typeface="Meiryo"/>
                  <a:cs typeface="Meiryo"/>
                  <a:sym typeface="Meiryo"/>
                </a:rPr>
                <a:t>所在地</a:t>
              </a:r>
              <a:endParaRPr dirty="0">
                <a:latin typeface="Meiryo" panose="020B0604030504040204" pitchFamily="34" charset="-128"/>
                <a:ea typeface="Meiryo" panose="020B0604030504040204" pitchFamily="34" charset="-128"/>
              </a:endParaRPr>
            </a:p>
          </p:txBody>
        </p:sp>
        <p:sp>
          <p:nvSpPr>
            <p:cNvPr id="9" name="Google Shape;1257;p56">
              <a:extLst>
                <a:ext uri="{FF2B5EF4-FFF2-40B4-BE49-F238E27FC236}">
                  <a16:creationId xmlns:a16="http://schemas.microsoft.com/office/drawing/2014/main" id="{4B94D3D5-371A-81D6-274E-852FC9A5ACB9}"/>
                </a:ext>
                <a:ext uri="{C183D7F6-B498-43B3-948B-1728B52AA6E4}">
                  <adec:decorative xmlns:adec="http://schemas.microsoft.com/office/drawing/2017/decorative" val="1"/>
                </a:ext>
              </a:extLst>
            </p:cNvPr>
            <p:cNvSpPr txBox="1"/>
            <p:nvPr/>
          </p:nvSpPr>
          <p:spPr>
            <a:xfrm>
              <a:off x="2041076" y="2669654"/>
              <a:ext cx="4578865"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ja-JP" altLang="en-US" sz="1100" u="none" strike="noStrike" cap="none">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a:t>
              </a:r>
              <a:r>
                <a:rPr lang="en-US"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100-0004 </a:t>
              </a:r>
            </a:p>
            <a:p>
              <a:pPr marL="0" marR="0" lvl="0" indent="0" algn="l" rtl="0">
                <a:lnSpc>
                  <a:spcPct val="100000"/>
                </a:lnSpc>
                <a:spcBef>
                  <a:spcPts val="0"/>
                </a:spcBef>
                <a:spcAft>
                  <a:spcPts val="0"/>
                </a:spcAft>
                <a:buClr>
                  <a:srgbClr val="000000"/>
                </a:buClr>
                <a:buSzPts val="1100"/>
                <a:buFont typeface="Arial"/>
                <a:buNone/>
              </a:pPr>
              <a:r>
                <a:rPr lang="ja-JP" altLang="en-US" sz="1100" u="none" strike="noStrike" cap="none">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東京都千代田区大手町一丁目２番１号</a:t>
              </a:r>
              <a:endParaRPr lang="en-US"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endParaRPr>
            </a:p>
            <a:p>
              <a:pPr marL="0" marR="0" lvl="0" indent="0" algn="l" rtl="0">
                <a:lnSpc>
                  <a:spcPct val="100000"/>
                </a:lnSpc>
                <a:spcBef>
                  <a:spcPts val="0"/>
                </a:spcBef>
                <a:spcAft>
                  <a:spcPts val="0"/>
                </a:spcAft>
                <a:buClr>
                  <a:srgbClr val="000000"/>
                </a:buClr>
                <a:buSzPts val="1100"/>
                <a:buFont typeface="Arial"/>
                <a:buNone/>
              </a:pPr>
              <a:r>
                <a:rPr lang="en" altLang="ja-JP" sz="1100" u="none" strike="noStrike" cap="none"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Otemachi</a:t>
              </a:r>
              <a:r>
                <a:rPr lang="en"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One</a:t>
              </a:r>
              <a:r>
                <a:rPr lang="ja-JP" altLang="en-US" sz="1100" u="none" strike="noStrike" cap="none">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タワー６</a:t>
              </a:r>
              <a:r>
                <a:rPr lang="en"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F</a:t>
              </a:r>
              <a:endParaRPr lang="en-US" dirty="0">
                <a:latin typeface="Meiryo" panose="020B0604030504040204" pitchFamily="34" charset="-128"/>
                <a:ea typeface="Meiryo" panose="020B0604030504040204" pitchFamily="34" charset="-128"/>
              </a:endParaRPr>
            </a:p>
          </p:txBody>
        </p:sp>
      </p:grpSp>
      <p:grpSp>
        <p:nvGrpSpPr>
          <p:cNvPr id="10" name="グループ化 9">
            <a:extLst>
              <a:ext uri="{FF2B5EF4-FFF2-40B4-BE49-F238E27FC236}">
                <a16:creationId xmlns:a16="http://schemas.microsoft.com/office/drawing/2014/main" id="{3157F923-FCBD-460D-5845-D538C2BF89D8}"/>
              </a:ext>
            </a:extLst>
          </p:cNvPr>
          <p:cNvGrpSpPr/>
          <p:nvPr userDrawn="1"/>
        </p:nvGrpSpPr>
        <p:grpSpPr>
          <a:xfrm>
            <a:off x="685680" y="3577192"/>
            <a:ext cx="5674073" cy="342202"/>
            <a:chOff x="685680" y="3472159"/>
            <a:chExt cx="5674073" cy="342202"/>
          </a:xfrm>
        </p:grpSpPr>
        <p:sp>
          <p:nvSpPr>
            <p:cNvPr id="11" name="Google Shape;1258;p56">
              <a:extLst>
                <a:ext uri="{FF2B5EF4-FFF2-40B4-BE49-F238E27FC236}">
                  <a16:creationId xmlns:a16="http://schemas.microsoft.com/office/drawing/2014/main" id="{D9CD3F71-5830-069E-4181-44017CD4085B}"/>
                </a:ext>
                <a:ext uri="{C183D7F6-B498-43B3-948B-1728B52AA6E4}">
                  <adec:decorative xmlns:adec="http://schemas.microsoft.com/office/drawing/2017/decorative" val="1"/>
                </a:ext>
              </a:extLst>
            </p:cNvPr>
            <p:cNvSpPr/>
            <p:nvPr/>
          </p:nvSpPr>
          <p:spPr>
            <a:xfrm>
              <a:off x="685680" y="3472159"/>
              <a:ext cx="1314700" cy="171909"/>
            </a:xfrm>
            <a:prstGeom prst="roundRect">
              <a:avLst>
                <a:gd name="adj" fmla="val 0"/>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err="1">
                  <a:solidFill>
                    <a:schemeClr val="dk1"/>
                  </a:solidFill>
                  <a:latin typeface="Meiryo"/>
                  <a:ea typeface="Meiryo"/>
                  <a:cs typeface="Meiryo"/>
                  <a:sym typeface="Meiryo"/>
                </a:rPr>
                <a:t>技術アドバイザ</a:t>
              </a:r>
              <a:r>
                <a:rPr lang="en-US" sz="1100" b="1" u="none" strike="noStrike" cap="none" dirty="0">
                  <a:solidFill>
                    <a:schemeClr val="dk1"/>
                  </a:solidFill>
                  <a:latin typeface="Meiryo"/>
                  <a:ea typeface="Meiryo"/>
                  <a:cs typeface="Meiryo"/>
                  <a:sym typeface="Meiryo"/>
                </a:rPr>
                <a:t>ー</a:t>
              </a:r>
              <a:endParaRPr sz="1100" b="1" u="none" strike="noStrike" cap="none" dirty="0">
                <a:solidFill>
                  <a:schemeClr val="dk1"/>
                </a:solidFill>
                <a:latin typeface="Meiryo"/>
                <a:ea typeface="Meiryo"/>
                <a:cs typeface="Meiryo"/>
                <a:sym typeface="Meiryo"/>
              </a:endParaRPr>
            </a:p>
          </p:txBody>
        </p:sp>
        <p:sp>
          <p:nvSpPr>
            <p:cNvPr id="12" name="Google Shape;1259;p56">
              <a:extLst>
                <a:ext uri="{FF2B5EF4-FFF2-40B4-BE49-F238E27FC236}">
                  <a16:creationId xmlns:a16="http://schemas.microsoft.com/office/drawing/2014/main" id="{6168977A-BDDE-53DC-F468-AF9400ECBAC2}"/>
                </a:ext>
                <a:ext uri="{C183D7F6-B498-43B3-948B-1728B52AA6E4}">
                  <adec:decorative xmlns:adec="http://schemas.microsoft.com/office/drawing/2017/decorative" val="1"/>
                </a:ext>
              </a:extLst>
            </p:cNvPr>
            <p:cNvSpPr txBox="1"/>
            <p:nvPr/>
          </p:nvSpPr>
          <p:spPr>
            <a:xfrm>
              <a:off x="2041077" y="3475807"/>
              <a:ext cx="4318676"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國吉</a:t>
              </a:r>
              <a:r>
                <a:rPr 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1100" u="none" strike="noStrike" cap="none"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康夫</a:t>
              </a:r>
              <a:r>
                <a:rPr 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1100" u="none" strike="noStrike" cap="none"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東京大学大学院情報理工学系研究科</a:t>
              </a:r>
              <a:r>
                <a:rPr 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1100" u="none" strike="noStrike" cap="none"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教授</a:t>
              </a:r>
              <a:r>
                <a:rPr 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endParaRPr dirty="0">
                <a:latin typeface="Meiryo" panose="020B0604030504040204" pitchFamily="34" charset="-128"/>
                <a:ea typeface="Meiryo" panose="020B0604030504040204" pitchFamily="34" charset="-128"/>
              </a:endParaRPr>
            </a:p>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木下</a:t>
              </a:r>
              <a:r>
                <a:rPr 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ja-JP" altLang="en-US" sz="1100" u="none" strike="noStrike" cap="none">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裕</a:t>
              </a:r>
              <a:r>
                <a:rPr lang="en-US" sz="1100" u="none" strike="noStrike" cap="none"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介</a:t>
              </a:r>
              <a:r>
                <a:rPr 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a:t>
              </a:r>
              <a:r>
                <a:rPr 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1100"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東京大学大学院工学系研究科</a:t>
              </a:r>
              <a:r>
                <a:rPr 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1100"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准教授</a:t>
              </a:r>
              <a:r>
                <a:rPr 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endParaRPr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endParaRPr>
            </a:p>
          </p:txBody>
        </p:sp>
      </p:grpSp>
      <p:grpSp>
        <p:nvGrpSpPr>
          <p:cNvPr id="13" name="グループ化 12">
            <a:extLst>
              <a:ext uri="{FF2B5EF4-FFF2-40B4-BE49-F238E27FC236}">
                <a16:creationId xmlns:a16="http://schemas.microsoft.com/office/drawing/2014/main" id="{BE0A6B38-5728-DE25-A5AC-0D1FC489511C}"/>
              </a:ext>
            </a:extLst>
          </p:cNvPr>
          <p:cNvGrpSpPr/>
          <p:nvPr userDrawn="1"/>
        </p:nvGrpSpPr>
        <p:grpSpPr>
          <a:xfrm>
            <a:off x="685680" y="4864027"/>
            <a:ext cx="5827718" cy="172699"/>
            <a:chOff x="685680" y="5034352"/>
            <a:chExt cx="5827718" cy="172699"/>
          </a:xfrm>
        </p:grpSpPr>
        <p:sp>
          <p:nvSpPr>
            <p:cNvPr id="14" name="Google Shape;1262;p56">
              <a:extLst>
                <a:ext uri="{FF2B5EF4-FFF2-40B4-BE49-F238E27FC236}">
                  <a16:creationId xmlns:a16="http://schemas.microsoft.com/office/drawing/2014/main" id="{72942F21-440A-9C30-6B2C-70207C959878}"/>
                </a:ext>
                <a:ext uri="{C183D7F6-B498-43B3-948B-1728B52AA6E4}">
                  <adec:decorative xmlns:adec="http://schemas.microsoft.com/office/drawing/2017/decorative" val="1"/>
                </a:ext>
              </a:extLst>
            </p:cNvPr>
            <p:cNvSpPr/>
            <p:nvPr/>
          </p:nvSpPr>
          <p:spPr>
            <a:xfrm>
              <a:off x="685680" y="5034352"/>
              <a:ext cx="1314700" cy="171909"/>
            </a:xfrm>
            <a:prstGeom prst="roundRect">
              <a:avLst>
                <a:gd name="adj" fmla="val 0"/>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err="1">
                  <a:solidFill>
                    <a:schemeClr val="dk1"/>
                  </a:solidFill>
                  <a:latin typeface="Meiryo"/>
                  <a:ea typeface="Meiryo"/>
                  <a:cs typeface="Meiryo"/>
                  <a:sym typeface="Meiryo"/>
                </a:rPr>
                <a:t>資本金</a:t>
              </a:r>
              <a:endParaRPr dirty="0">
                <a:latin typeface="Meiryo" panose="020B0604030504040204" pitchFamily="34" charset="-128"/>
                <a:ea typeface="Meiryo" panose="020B0604030504040204" pitchFamily="34" charset="-128"/>
              </a:endParaRPr>
            </a:p>
          </p:txBody>
        </p:sp>
        <p:sp>
          <p:nvSpPr>
            <p:cNvPr id="15" name="Google Shape;1263;p56">
              <a:extLst>
                <a:ext uri="{FF2B5EF4-FFF2-40B4-BE49-F238E27FC236}">
                  <a16:creationId xmlns:a16="http://schemas.microsoft.com/office/drawing/2014/main" id="{F8082BF2-C0F0-84E7-D656-EAD39A7A7D97}"/>
                </a:ext>
                <a:ext uri="{C183D7F6-B498-43B3-948B-1728B52AA6E4}">
                  <adec:decorative xmlns:adec="http://schemas.microsoft.com/office/drawing/2017/decorative" val="1"/>
                </a:ext>
              </a:extLst>
            </p:cNvPr>
            <p:cNvSpPr txBox="1"/>
            <p:nvPr/>
          </p:nvSpPr>
          <p:spPr>
            <a:xfrm>
              <a:off x="2041077" y="5037774"/>
              <a:ext cx="4472321"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ltLang="ja-JP"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1</a:t>
              </a:r>
              <a:r>
                <a:rPr lang="en-US"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.0</a:t>
              </a:r>
              <a:r>
                <a:rPr lang="ja-JP" alt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億円（</a:t>
              </a:r>
              <a:r>
                <a:rPr lang="en-US"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2023/11/30</a:t>
              </a:r>
              <a:r>
                <a:rPr lang="ja-JP" alt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時点</a:t>
              </a:r>
              <a:r>
                <a:rPr lang="en-US"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ja-JP" alt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a:t>
              </a:r>
            </a:p>
          </p:txBody>
        </p:sp>
      </p:grpSp>
      <p:grpSp>
        <p:nvGrpSpPr>
          <p:cNvPr id="16" name="グループ化 15">
            <a:extLst>
              <a:ext uri="{FF2B5EF4-FFF2-40B4-BE49-F238E27FC236}">
                <a16:creationId xmlns:a16="http://schemas.microsoft.com/office/drawing/2014/main" id="{E6AEDBB5-D060-203B-C0BE-7B07CACFBB21}"/>
              </a:ext>
            </a:extLst>
          </p:cNvPr>
          <p:cNvGrpSpPr/>
          <p:nvPr userDrawn="1"/>
        </p:nvGrpSpPr>
        <p:grpSpPr>
          <a:xfrm>
            <a:off x="685680" y="5326591"/>
            <a:ext cx="5198907" cy="171909"/>
            <a:chOff x="685680" y="5487862"/>
            <a:chExt cx="5198907" cy="171909"/>
          </a:xfrm>
        </p:grpSpPr>
        <p:sp>
          <p:nvSpPr>
            <p:cNvPr id="17" name="Google Shape;1264;p56">
              <a:extLst>
                <a:ext uri="{FF2B5EF4-FFF2-40B4-BE49-F238E27FC236}">
                  <a16:creationId xmlns:a16="http://schemas.microsoft.com/office/drawing/2014/main" id="{90874ECE-78E9-B8C9-D956-DD545D76102B}"/>
                </a:ext>
                <a:ext uri="{C183D7F6-B498-43B3-948B-1728B52AA6E4}">
                  <adec:decorative xmlns:adec="http://schemas.microsoft.com/office/drawing/2017/decorative" val="1"/>
                </a:ext>
              </a:extLst>
            </p:cNvPr>
            <p:cNvSpPr/>
            <p:nvPr/>
          </p:nvSpPr>
          <p:spPr>
            <a:xfrm>
              <a:off x="685680" y="5487862"/>
              <a:ext cx="1314700" cy="171909"/>
            </a:xfrm>
            <a:prstGeom prst="roundRect">
              <a:avLst>
                <a:gd name="adj" fmla="val 0"/>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err="1">
                  <a:solidFill>
                    <a:schemeClr val="dk1"/>
                  </a:solidFill>
                  <a:latin typeface="Meiryo"/>
                  <a:ea typeface="Meiryo"/>
                  <a:cs typeface="Meiryo"/>
                  <a:sym typeface="Meiryo"/>
                </a:rPr>
                <a:t>従業員数</a:t>
              </a:r>
              <a:endParaRPr dirty="0">
                <a:latin typeface="Meiryo" panose="020B0604030504040204" pitchFamily="34" charset="-128"/>
                <a:ea typeface="Meiryo" panose="020B0604030504040204" pitchFamily="34" charset="-128"/>
              </a:endParaRPr>
            </a:p>
          </p:txBody>
        </p:sp>
        <p:sp>
          <p:nvSpPr>
            <p:cNvPr id="18" name="Google Shape;1265;p56">
              <a:extLst>
                <a:ext uri="{FF2B5EF4-FFF2-40B4-BE49-F238E27FC236}">
                  <a16:creationId xmlns:a16="http://schemas.microsoft.com/office/drawing/2014/main" id="{F4EB956B-6414-DE11-9602-35A7D85B34C9}"/>
                </a:ext>
                <a:ext uri="{C183D7F6-B498-43B3-948B-1728B52AA6E4}">
                  <adec:decorative xmlns:adec="http://schemas.microsoft.com/office/drawing/2017/decorative" val="1"/>
                </a:ext>
              </a:extLst>
            </p:cNvPr>
            <p:cNvSpPr txBox="1"/>
            <p:nvPr/>
          </p:nvSpPr>
          <p:spPr>
            <a:xfrm>
              <a:off x="2041076" y="5489178"/>
              <a:ext cx="3843511"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ltLang="ja-JP"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125</a:t>
              </a:r>
              <a:r>
                <a:rPr lang="ja-JP" alt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名（</a:t>
              </a:r>
              <a:r>
                <a:rPr lang="en-US" altLang="ja-JP"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2023/11/30</a:t>
              </a:r>
              <a:r>
                <a:rPr lang="ja-JP" alt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時点、アルバイト含む</a:t>
              </a:r>
              <a:r>
                <a:rPr lang="en-US" altLang="ja-JP"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ja-JP" alt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a:t>
              </a:r>
              <a:endParaRPr lang="ja-JP" alt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endParaRPr>
            </a:p>
          </p:txBody>
        </p:sp>
      </p:grpSp>
      <p:sp>
        <p:nvSpPr>
          <p:cNvPr id="19" name="Google Shape;1266;p56">
            <a:extLst>
              <a:ext uri="{FF2B5EF4-FFF2-40B4-BE49-F238E27FC236}">
                <a16:creationId xmlns:a16="http://schemas.microsoft.com/office/drawing/2014/main" id="{C7367C9D-3470-155F-E5D3-22CE2BB3D66A}"/>
              </a:ext>
              <a:ext uri="{C183D7F6-B498-43B3-948B-1728B52AA6E4}">
                <adec:decorative xmlns:adec="http://schemas.microsoft.com/office/drawing/2017/decorative" val="1"/>
              </a:ext>
            </a:extLst>
          </p:cNvPr>
          <p:cNvSpPr/>
          <p:nvPr userDrawn="1"/>
        </p:nvSpPr>
        <p:spPr>
          <a:xfrm>
            <a:off x="6404427" y="1152127"/>
            <a:ext cx="1314700" cy="306617"/>
          </a:xfrm>
          <a:prstGeom prst="roundRect">
            <a:avLst>
              <a:gd name="adj" fmla="val 0"/>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err="1">
                <a:solidFill>
                  <a:schemeClr val="dk1"/>
                </a:solidFill>
                <a:latin typeface="Meiryo"/>
                <a:ea typeface="Meiryo"/>
                <a:cs typeface="Meiryo"/>
                <a:sym typeface="Meiryo"/>
              </a:rPr>
              <a:t>加盟団体</a:t>
            </a:r>
            <a:endParaRPr sz="1100" b="1" u="none" strike="noStrike" cap="none" dirty="0">
              <a:solidFill>
                <a:schemeClr val="dk1"/>
              </a:solidFill>
              <a:latin typeface="Meiryo"/>
              <a:ea typeface="Meiryo"/>
              <a:cs typeface="Meiryo"/>
              <a:sym typeface="Meiryo"/>
            </a:endParaRPr>
          </a:p>
        </p:txBody>
      </p:sp>
      <p:grpSp>
        <p:nvGrpSpPr>
          <p:cNvPr id="20" name="グループ化 19">
            <a:extLst>
              <a:ext uri="{FF2B5EF4-FFF2-40B4-BE49-F238E27FC236}">
                <a16:creationId xmlns:a16="http://schemas.microsoft.com/office/drawing/2014/main" id="{BA1AB8CE-323D-6263-7DEF-3368CBEB670F}"/>
              </a:ext>
            </a:extLst>
          </p:cNvPr>
          <p:cNvGrpSpPr/>
          <p:nvPr userDrawn="1"/>
        </p:nvGrpSpPr>
        <p:grpSpPr>
          <a:xfrm>
            <a:off x="682717" y="1642652"/>
            <a:ext cx="4837023" cy="390780"/>
            <a:chOff x="682717" y="1528996"/>
            <a:chExt cx="4837023" cy="390780"/>
          </a:xfrm>
        </p:grpSpPr>
        <p:sp>
          <p:nvSpPr>
            <p:cNvPr id="21" name="Google Shape;1267;p56">
              <a:extLst>
                <a:ext uri="{FF2B5EF4-FFF2-40B4-BE49-F238E27FC236}">
                  <a16:creationId xmlns:a16="http://schemas.microsoft.com/office/drawing/2014/main" id="{F1EADAC7-F221-D85A-878C-06974BB418DC}"/>
                </a:ext>
                <a:ext uri="{C183D7F6-B498-43B3-948B-1728B52AA6E4}">
                  <adec:decorative xmlns:adec="http://schemas.microsoft.com/office/drawing/2017/decorative" val="1"/>
                </a:ext>
              </a:extLst>
            </p:cNvPr>
            <p:cNvSpPr/>
            <p:nvPr/>
          </p:nvSpPr>
          <p:spPr>
            <a:xfrm>
              <a:off x="682717" y="1528996"/>
              <a:ext cx="1314700" cy="306617"/>
            </a:xfrm>
            <a:prstGeom prst="roundRect">
              <a:avLst>
                <a:gd name="adj" fmla="val 0"/>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err="1">
                  <a:solidFill>
                    <a:schemeClr val="dk1"/>
                  </a:solidFill>
                  <a:latin typeface="Meiryo"/>
                  <a:ea typeface="Meiryo"/>
                  <a:cs typeface="Meiryo"/>
                  <a:sym typeface="Meiryo"/>
                </a:rPr>
                <a:t>代表者</a:t>
              </a:r>
              <a:endParaRPr sz="1100" b="1" u="none" strike="noStrike" cap="none" dirty="0">
                <a:solidFill>
                  <a:schemeClr val="dk1"/>
                </a:solidFill>
                <a:latin typeface="Meiryo"/>
                <a:ea typeface="Meiryo"/>
                <a:cs typeface="Meiryo"/>
                <a:sym typeface="Meiryo"/>
              </a:endParaRPr>
            </a:p>
          </p:txBody>
        </p:sp>
        <p:sp>
          <p:nvSpPr>
            <p:cNvPr id="22" name="Google Shape;1268;p56">
              <a:extLst>
                <a:ext uri="{FF2B5EF4-FFF2-40B4-BE49-F238E27FC236}">
                  <a16:creationId xmlns:a16="http://schemas.microsoft.com/office/drawing/2014/main" id="{05423931-7C6D-CE86-1F85-E9754CA915BD}"/>
                </a:ext>
                <a:ext uri="{C183D7F6-B498-43B3-948B-1728B52AA6E4}">
                  <adec:decorative xmlns:adec="http://schemas.microsoft.com/office/drawing/2017/decorative" val="1"/>
                </a:ext>
              </a:extLst>
            </p:cNvPr>
            <p:cNvSpPr txBox="1"/>
            <p:nvPr/>
          </p:nvSpPr>
          <p:spPr>
            <a:xfrm>
              <a:off x="2041077" y="1581222"/>
              <a:ext cx="3478663"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ja-JP" alt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代表取締役 執行役員 社長</a:t>
              </a:r>
              <a:r>
                <a:rPr lang="en-US"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p>
            <a:p>
              <a:pPr marL="0" marR="0" lvl="0" indent="0" algn="l" rtl="0">
                <a:lnSpc>
                  <a:spcPct val="100000"/>
                </a:lnSpc>
                <a:spcBef>
                  <a:spcPts val="0"/>
                </a:spcBef>
                <a:spcAft>
                  <a:spcPts val="0"/>
                </a:spcAft>
                <a:buClr>
                  <a:srgbClr val="000000"/>
                </a:buClr>
                <a:buSzPts val="1100"/>
                <a:buFont typeface="Arial"/>
                <a:buNone/>
              </a:pPr>
              <a:r>
                <a:rPr lang="ja-JP" alt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石川 聡彦（ </a:t>
              </a:r>
              <a:r>
                <a:rPr lang="en" altLang="ja-JP" sz="1100" u="none" strike="noStrike" cap="none" dirty="0">
                  <a:solidFill>
                    <a:schemeClr val="accent1"/>
                  </a:solidFill>
                  <a:latin typeface="Meiryo" panose="020B0604030504040204" pitchFamily="34" charset="-128"/>
                  <a:ea typeface="Meiryo" panose="020B0604030504040204" pitchFamily="34" charset="-128"/>
                  <a:cs typeface="Arial" panose="020B0604020202020204" pitchFamily="34" charset="0"/>
                  <a:sym typeface="Calibri"/>
                </a:rPr>
                <a:t>A</a:t>
              </a:r>
              <a:r>
                <a:rPr lang="en"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kihiko </a:t>
              </a:r>
              <a:r>
                <a:rPr lang="en" altLang="ja-JP" sz="1100" u="none" strike="noStrike" cap="none" dirty="0">
                  <a:solidFill>
                    <a:schemeClr val="accent1"/>
                  </a:solidFill>
                  <a:latin typeface="Meiryo" panose="020B0604030504040204" pitchFamily="34" charset="-128"/>
                  <a:ea typeface="Meiryo" panose="020B0604030504040204" pitchFamily="34" charset="-128"/>
                  <a:cs typeface="Arial" panose="020B0604020202020204" pitchFamily="34" charset="0"/>
                  <a:sym typeface="Calibri"/>
                </a:rPr>
                <a:t>I</a:t>
              </a:r>
              <a:r>
                <a:rPr lang="en"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shikawa </a:t>
              </a:r>
              <a:r>
                <a:rPr lang="ja-JP" altLang="en"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a:t>
              </a:r>
              <a:endParaRPr 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endParaRPr>
            </a:p>
          </p:txBody>
        </p:sp>
      </p:grpSp>
      <p:cxnSp>
        <p:nvCxnSpPr>
          <p:cNvPr id="23" name="Google Shape;1269;p56">
            <a:extLst>
              <a:ext uri="{FF2B5EF4-FFF2-40B4-BE49-F238E27FC236}">
                <a16:creationId xmlns:a16="http://schemas.microsoft.com/office/drawing/2014/main" id="{98942CBB-881F-6EF9-8727-0D353B727BFD}"/>
              </a:ext>
              <a:ext uri="{C183D7F6-B498-43B3-948B-1728B52AA6E4}">
                <adec:decorative xmlns:adec="http://schemas.microsoft.com/office/drawing/2017/decorative" val="1"/>
              </a:ext>
            </a:extLst>
          </p:cNvPr>
          <p:cNvCxnSpPr>
            <a:cxnSpLocks/>
          </p:cNvCxnSpPr>
          <p:nvPr userDrawn="1"/>
        </p:nvCxnSpPr>
        <p:spPr>
          <a:xfrm>
            <a:off x="445014" y="1218010"/>
            <a:ext cx="0" cy="4322760"/>
          </a:xfrm>
          <a:prstGeom prst="straightConnector1">
            <a:avLst/>
          </a:prstGeom>
          <a:noFill/>
          <a:ln w="9525" cap="flat" cmpd="sng">
            <a:solidFill>
              <a:schemeClr val="accent1"/>
            </a:solidFill>
            <a:prstDash val="solid"/>
            <a:miter lim="800000"/>
            <a:headEnd type="none" w="sm" len="sm"/>
            <a:tailEnd type="none" w="sm" len="sm"/>
          </a:ln>
        </p:spPr>
      </p:cxnSp>
      <p:pic>
        <p:nvPicPr>
          <p:cNvPr id="24" name="Google Shape;1270;p56">
            <a:extLst>
              <a:ext uri="{FF2B5EF4-FFF2-40B4-BE49-F238E27FC236}">
                <a16:creationId xmlns:a16="http://schemas.microsoft.com/office/drawing/2014/main" id="{1A4E166D-8EB6-4523-6986-310AF937A831}"/>
              </a:ext>
              <a:ext uri="{C183D7F6-B498-43B3-948B-1728B52AA6E4}">
                <adec:decorative xmlns:adec="http://schemas.microsoft.com/office/drawing/2017/decorative" val="1"/>
              </a:ext>
            </a:extLst>
          </p:cNvPr>
          <p:cNvPicPr preferRelativeResize="0"/>
          <p:nvPr userDrawn="1"/>
        </p:nvPicPr>
        <p:blipFill rotWithShape="1">
          <a:blip r:embed="rId4">
            <a:alphaModFix/>
          </a:blip>
          <a:srcRect/>
          <a:stretch/>
        </p:blipFill>
        <p:spPr>
          <a:xfrm>
            <a:off x="9628398" y="1523798"/>
            <a:ext cx="1654289" cy="450064"/>
          </a:xfrm>
          <a:prstGeom prst="rect">
            <a:avLst/>
          </a:prstGeom>
          <a:noFill/>
          <a:ln>
            <a:noFill/>
          </a:ln>
        </p:spPr>
      </p:pic>
      <p:pic>
        <p:nvPicPr>
          <p:cNvPr id="25" name="Google Shape;1271;p56">
            <a:extLst>
              <a:ext uri="{FF2B5EF4-FFF2-40B4-BE49-F238E27FC236}">
                <a16:creationId xmlns:a16="http://schemas.microsoft.com/office/drawing/2014/main" id="{F3DF96A6-CBD1-6655-6095-8D64F1912E12}"/>
              </a:ext>
              <a:ext uri="{C183D7F6-B498-43B3-948B-1728B52AA6E4}">
                <adec:decorative xmlns:adec="http://schemas.microsoft.com/office/drawing/2017/decorative" val="1"/>
              </a:ext>
            </a:extLst>
          </p:cNvPr>
          <p:cNvPicPr preferRelativeResize="0"/>
          <p:nvPr userDrawn="1"/>
        </p:nvPicPr>
        <p:blipFill rotWithShape="1">
          <a:blip r:embed="rId5">
            <a:alphaModFix/>
          </a:blip>
          <a:srcRect/>
          <a:stretch/>
        </p:blipFill>
        <p:spPr>
          <a:xfrm>
            <a:off x="7973204" y="1563705"/>
            <a:ext cx="1315007" cy="364914"/>
          </a:xfrm>
          <a:prstGeom prst="rect">
            <a:avLst/>
          </a:prstGeom>
          <a:noFill/>
          <a:ln>
            <a:noFill/>
          </a:ln>
        </p:spPr>
      </p:pic>
      <p:pic>
        <p:nvPicPr>
          <p:cNvPr id="26" name="Google Shape;1272;p56">
            <a:extLst>
              <a:ext uri="{FF2B5EF4-FFF2-40B4-BE49-F238E27FC236}">
                <a16:creationId xmlns:a16="http://schemas.microsoft.com/office/drawing/2014/main" id="{AA9A5BD7-538E-5F74-A906-FBB6F62BAC32}"/>
              </a:ext>
              <a:ext uri="{C183D7F6-B498-43B3-948B-1728B52AA6E4}">
                <adec:decorative xmlns:adec="http://schemas.microsoft.com/office/drawing/2017/decorative" val="1"/>
              </a:ext>
            </a:extLst>
          </p:cNvPr>
          <p:cNvPicPr preferRelativeResize="0"/>
          <p:nvPr userDrawn="1"/>
        </p:nvPicPr>
        <p:blipFill rotWithShape="1">
          <a:blip r:embed="rId6">
            <a:alphaModFix/>
          </a:blip>
          <a:srcRect/>
          <a:stretch/>
        </p:blipFill>
        <p:spPr>
          <a:xfrm>
            <a:off x="10649349" y="4939505"/>
            <a:ext cx="1029623" cy="304410"/>
          </a:xfrm>
          <a:prstGeom prst="rect">
            <a:avLst/>
          </a:prstGeom>
          <a:noFill/>
          <a:ln>
            <a:noFill/>
          </a:ln>
        </p:spPr>
      </p:pic>
      <p:pic>
        <p:nvPicPr>
          <p:cNvPr id="27" name="Google Shape;1274;p56">
            <a:extLst>
              <a:ext uri="{FF2B5EF4-FFF2-40B4-BE49-F238E27FC236}">
                <a16:creationId xmlns:a16="http://schemas.microsoft.com/office/drawing/2014/main" id="{75C738AD-523D-CA70-8186-EB74B929FB99}"/>
              </a:ext>
              <a:ext uri="{C183D7F6-B498-43B3-948B-1728B52AA6E4}">
                <adec:decorative xmlns:adec="http://schemas.microsoft.com/office/drawing/2017/decorative" val="1"/>
              </a:ext>
            </a:extLst>
          </p:cNvPr>
          <p:cNvPicPr preferRelativeResize="0"/>
          <p:nvPr userDrawn="1"/>
        </p:nvPicPr>
        <p:blipFill rotWithShape="1">
          <a:blip r:embed="rId7">
            <a:alphaModFix/>
          </a:blip>
          <a:srcRect/>
          <a:stretch/>
        </p:blipFill>
        <p:spPr>
          <a:xfrm>
            <a:off x="9272520" y="4428832"/>
            <a:ext cx="1179118" cy="177476"/>
          </a:xfrm>
          <a:prstGeom prst="rect">
            <a:avLst/>
          </a:prstGeom>
          <a:noFill/>
          <a:ln>
            <a:noFill/>
          </a:ln>
        </p:spPr>
      </p:pic>
      <p:pic>
        <p:nvPicPr>
          <p:cNvPr id="28" name="Google Shape;1275;p56">
            <a:extLst>
              <a:ext uri="{FF2B5EF4-FFF2-40B4-BE49-F238E27FC236}">
                <a16:creationId xmlns:a16="http://schemas.microsoft.com/office/drawing/2014/main" id="{C46AEDA4-D155-1595-4BB2-8738F8CD02E3}"/>
              </a:ext>
              <a:ext uri="{C183D7F6-B498-43B3-948B-1728B52AA6E4}">
                <adec:decorative xmlns:adec="http://schemas.microsoft.com/office/drawing/2017/decorative" val="1"/>
              </a:ext>
            </a:extLst>
          </p:cNvPr>
          <p:cNvPicPr preferRelativeResize="0"/>
          <p:nvPr userDrawn="1"/>
        </p:nvPicPr>
        <p:blipFill rotWithShape="1">
          <a:blip r:embed="rId8">
            <a:alphaModFix/>
          </a:blip>
          <a:srcRect/>
          <a:stretch/>
        </p:blipFill>
        <p:spPr>
          <a:xfrm>
            <a:off x="6319193" y="4947828"/>
            <a:ext cx="1137019" cy="287764"/>
          </a:xfrm>
          <a:prstGeom prst="rect">
            <a:avLst/>
          </a:prstGeom>
          <a:noFill/>
          <a:ln>
            <a:noFill/>
          </a:ln>
        </p:spPr>
      </p:pic>
      <p:pic>
        <p:nvPicPr>
          <p:cNvPr id="29" name="Google Shape;1279;p56">
            <a:extLst>
              <a:ext uri="{FF2B5EF4-FFF2-40B4-BE49-F238E27FC236}">
                <a16:creationId xmlns:a16="http://schemas.microsoft.com/office/drawing/2014/main" id="{5A833489-F5AF-0D50-1D03-B67CE788A1B6}"/>
              </a:ext>
              <a:ext uri="{C183D7F6-B498-43B3-948B-1728B52AA6E4}">
                <adec:decorative xmlns:adec="http://schemas.microsoft.com/office/drawing/2017/decorative" val="1"/>
              </a:ext>
            </a:extLst>
          </p:cNvPr>
          <p:cNvPicPr preferRelativeResize="0"/>
          <p:nvPr userDrawn="1"/>
        </p:nvPicPr>
        <p:blipFill rotWithShape="1">
          <a:blip r:embed="rId9">
            <a:alphaModFix/>
          </a:blip>
          <a:srcRect/>
          <a:stretch/>
        </p:blipFill>
        <p:spPr>
          <a:xfrm>
            <a:off x="7760462" y="4931109"/>
            <a:ext cx="1187305" cy="321203"/>
          </a:xfrm>
          <a:prstGeom prst="rect">
            <a:avLst/>
          </a:prstGeom>
          <a:noFill/>
          <a:ln>
            <a:noFill/>
          </a:ln>
        </p:spPr>
      </p:pic>
      <p:pic>
        <p:nvPicPr>
          <p:cNvPr id="30" name="Google Shape;1280;p56">
            <a:extLst>
              <a:ext uri="{FF2B5EF4-FFF2-40B4-BE49-F238E27FC236}">
                <a16:creationId xmlns:a16="http://schemas.microsoft.com/office/drawing/2014/main" id="{18C2DA8C-141D-DCAB-A0F7-51D26580B656}"/>
              </a:ext>
              <a:ext uri="{C183D7F6-B498-43B3-948B-1728B52AA6E4}">
                <adec:decorative xmlns:adec="http://schemas.microsoft.com/office/drawing/2017/decorative" val="1"/>
              </a:ext>
            </a:extLst>
          </p:cNvPr>
          <p:cNvPicPr preferRelativeResize="0"/>
          <p:nvPr userDrawn="1"/>
        </p:nvPicPr>
        <p:blipFill rotWithShape="1">
          <a:blip r:embed="rId10">
            <a:alphaModFix/>
          </a:blip>
          <a:srcRect/>
          <a:stretch/>
        </p:blipFill>
        <p:spPr>
          <a:xfrm>
            <a:off x="6359753" y="3784979"/>
            <a:ext cx="1055900" cy="291086"/>
          </a:xfrm>
          <a:prstGeom prst="rect">
            <a:avLst/>
          </a:prstGeom>
          <a:noFill/>
          <a:ln>
            <a:noFill/>
          </a:ln>
        </p:spPr>
      </p:pic>
      <p:pic>
        <p:nvPicPr>
          <p:cNvPr id="31" name="Google Shape;1281;p56">
            <a:extLst>
              <a:ext uri="{FF2B5EF4-FFF2-40B4-BE49-F238E27FC236}">
                <a16:creationId xmlns:a16="http://schemas.microsoft.com/office/drawing/2014/main" id="{BCAC53FA-1B49-21EC-C587-4994165646AD}"/>
              </a:ext>
              <a:ext uri="{C183D7F6-B498-43B3-948B-1728B52AA6E4}">
                <adec:decorative xmlns:adec="http://schemas.microsoft.com/office/drawing/2017/decorative" val="1"/>
              </a:ext>
            </a:extLst>
          </p:cNvPr>
          <p:cNvPicPr preferRelativeResize="0"/>
          <p:nvPr userDrawn="1"/>
        </p:nvPicPr>
        <p:blipFill rotWithShape="1">
          <a:blip r:embed="rId11">
            <a:alphaModFix/>
          </a:blip>
          <a:srcRect/>
          <a:stretch/>
        </p:blipFill>
        <p:spPr>
          <a:xfrm>
            <a:off x="7795362" y="3844122"/>
            <a:ext cx="1135542" cy="172800"/>
          </a:xfrm>
          <a:prstGeom prst="rect">
            <a:avLst/>
          </a:prstGeom>
          <a:noFill/>
          <a:ln>
            <a:noFill/>
          </a:ln>
        </p:spPr>
      </p:pic>
      <p:pic>
        <p:nvPicPr>
          <p:cNvPr id="32" name="Google Shape;1283;p56">
            <a:extLst>
              <a:ext uri="{FF2B5EF4-FFF2-40B4-BE49-F238E27FC236}">
                <a16:creationId xmlns:a16="http://schemas.microsoft.com/office/drawing/2014/main" id="{4E5F1FF9-6942-386F-0F93-AF22B9019366}"/>
              </a:ext>
              <a:ext uri="{C183D7F6-B498-43B3-948B-1728B52AA6E4}">
                <adec:decorative xmlns:adec="http://schemas.microsoft.com/office/drawing/2017/decorative" val="1"/>
              </a:ext>
            </a:extLst>
          </p:cNvPr>
          <p:cNvPicPr preferRelativeResize="0"/>
          <p:nvPr userDrawn="1"/>
        </p:nvPicPr>
        <p:blipFill rotWithShape="1">
          <a:blip r:embed="rId12">
            <a:alphaModFix/>
          </a:blip>
          <a:srcRect/>
          <a:stretch/>
        </p:blipFill>
        <p:spPr>
          <a:xfrm>
            <a:off x="7797262" y="4348189"/>
            <a:ext cx="1228693" cy="338763"/>
          </a:xfrm>
          <a:prstGeom prst="rect">
            <a:avLst/>
          </a:prstGeom>
          <a:noFill/>
          <a:ln>
            <a:noFill/>
          </a:ln>
        </p:spPr>
      </p:pic>
      <p:grpSp>
        <p:nvGrpSpPr>
          <p:cNvPr id="33" name="グループ化 32">
            <a:extLst>
              <a:ext uri="{FF2B5EF4-FFF2-40B4-BE49-F238E27FC236}">
                <a16:creationId xmlns:a16="http://schemas.microsoft.com/office/drawing/2014/main" id="{E09BB9CC-E588-33E5-78B0-C93FC60EF0D2}"/>
              </a:ext>
            </a:extLst>
          </p:cNvPr>
          <p:cNvGrpSpPr/>
          <p:nvPr userDrawn="1"/>
        </p:nvGrpSpPr>
        <p:grpSpPr>
          <a:xfrm>
            <a:off x="685680" y="4209261"/>
            <a:ext cx="5357163" cy="253684"/>
            <a:chOff x="685680" y="4210802"/>
            <a:chExt cx="5357163" cy="253684"/>
          </a:xfrm>
        </p:grpSpPr>
        <p:sp>
          <p:nvSpPr>
            <p:cNvPr id="34" name="Google Shape;1288;p56">
              <a:extLst>
                <a:ext uri="{FF2B5EF4-FFF2-40B4-BE49-F238E27FC236}">
                  <a16:creationId xmlns:a16="http://schemas.microsoft.com/office/drawing/2014/main" id="{2A5AF22A-564A-DB1F-6327-336EF95152F3}"/>
                </a:ext>
                <a:ext uri="{C183D7F6-B498-43B3-948B-1728B52AA6E4}">
                  <adec:decorative xmlns:adec="http://schemas.microsoft.com/office/drawing/2017/decorative" val="1"/>
                </a:ext>
              </a:extLst>
            </p:cNvPr>
            <p:cNvSpPr/>
            <p:nvPr/>
          </p:nvSpPr>
          <p:spPr>
            <a:xfrm>
              <a:off x="685680" y="4292577"/>
              <a:ext cx="1314700" cy="171909"/>
            </a:xfrm>
            <a:prstGeom prst="roundRect">
              <a:avLst>
                <a:gd name="adj" fmla="val 0"/>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err="1">
                  <a:solidFill>
                    <a:schemeClr val="dk1"/>
                  </a:solidFill>
                  <a:latin typeface="Meiryo"/>
                  <a:ea typeface="Meiryo"/>
                  <a:cs typeface="Meiryo"/>
                  <a:sym typeface="Meiryo"/>
                </a:rPr>
                <a:t>ワークショップ</a:t>
              </a:r>
              <a:endParaRPr sz="1100" b="1" u="none" strike="noStrike" cap="none" dirty="0">
                <a:solidFill>
                  <a:schemeClr val="dk1"/>
                </a:solidFill>
                <a:latin typeface="Meiryo"/>
                <a:ea typeface="Meiryo"/>
                <a:cs typeface="Meiryo"/>
                <a:sym typeface="Meiryo"/>
              </a:endParaRPr>
            </a:p>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err="1">
                  <a:solidFill>
                    <a:schemeClr val="dk1"/>
                  </a:solidFill>
                  <a:latin typeface="Meiryo"/>
                  <a:ea typeface="Meiryo"/>
                  <a:cs typeface="Meiryo"/>
                  <a:sym typeface="Meiryo"/>
                </a:rPr>
                <a:t>アドバイザ</a:t>
              </a:r>
              <a:r>
                <a:rPr lang="en-US" sz="1100" b="1" u="none" strike="noStrike" cap="none" dirty="0">
                  <a:solidFill>
                    <a:schemeClr val="dk1"/>
                  </a:solidFill>
                  <a:latin typeface="Meiryo"/>
                  <a:ea typeface="Meiryo"/>
                  <a:cs typeface="Meiryo"/>
                  <a:sym typeface="Meiryo"/>
                </a:rPr>
                <a:t>ー</a:t>
              </a:r>
              <a:endParaRPr sz="1100" b="1" u="none" strike="noStrike" cap="none" dirty="0">
                <a:solidFill>
                  <a:schemeClr val="dk1"/>
                </a:solidFill>
                <a:latin typeface="Meiryo"/>
                <a:ea typeface="Meiryo"/>
                <a:cs typeface="Meiryo"/>
                <a:sym typeface="Meiryo"/>
              </a:endParaRPr>
            </a:p>
          </p:txBody>
        </p:sp>
        <p:sp>
          <p:nvSpPr>
            <p:cNvPr id="35" name="Google Shape;1289;p56">
              <a:extLst>
                <a:ext uri="{FF2B5EF4-FFF2-40B4-BE49-F238E27FC236}">
                  <a16:creationId xmlns:a16="http://schemas.microsoft.com/office/drawing/2014/main" id="{C7B42D78-DD64-D33D-5C4E-627AFC00F374}"/>
                </a:ext>
                <a:ext uri="{C183D7F6-B498-43B3-948B-1728B52AA6E4}">
                  <adec:decorative xmlns:adec="http://schemas.microsoft.com/office/drawing/2017/decorative" val="1"/>
                </a:ext>
              </a:extLst>
            </p:cNvPr>
            <p:cNvSpPr txBox="1"/>
            <p:nvPr/>
          </p:nvSpPr>
          <p:spPr>
            <a:xfrm>
              <a:off x="2041076" y="4210802"/>
              <a:ext cx="4001767"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川越</a:t>
              </a:r>
              <a:r>
                <a:rPr 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1100"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至桜</a:t>
              </a:r>
              <a:r>
                <a:rPr 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1100"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東京大学生産技術研究所</a:t>
              </a:r>
              <a:r>
                <a:rPr 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en-US" sz="1100" dirty="0" err="1">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准教授</a:t>
              </a:r>
              <a:r>
                <a:rPr lang="en-US"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endParaRPr sz="1100"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endParaRPr>
            </a:p>
          </p:txBody>
        </p:sp>
      </p:grpSp>
      <p:pic>
        <p:nvPicPr>
          <p:cNvPr id="36" name="Google Shape;1290;p56">
            <a:extLst>
              <a:ext uri="{FF2B5EF4-FFF2-40B4-BE49-F238E27FC236}">
                <a16:creationId xmlns:a16="http://schemas.microsoft.com/office/drawing/2014/main" id="{CBC9C545-5053-F65E-85FE-A54A9D58B7AE}"/>
              </a:ext>
              <a:ext uri="{C183D7F6-B498-43B3-948B-1728B52AA6E4}">
                <adec:decorative xmlns:adec="http://schemas.microsoft.com/office/drawing/2017/decorative" val="1"/>
              </a:ext>
            </a:extLst>
          </p:cNvPr>
          <p:cNvPicPr preferRelativeResize="0"/>
          <p:nvPr userDrawn="1"/>
        </p:nvPicPr>
        <p:blipFill rotWithShape="1">
          <a:blip r:embed="rId13">
            <a:alphaModFix/>
          </a:blip>
          <a:srcRect/>
          <a:stretch/>
        </p:blipFill>
        <p:spPr>
          <a:xfrm>
            <a:off x="6411204" y="1561907"/>
            <a:ext cx="1180168" cy="368511"/>
          </a:xfrm>
          <a:prstGeom prst="rect">
            <a:avLst/>
          </a:prstGeom>
          <a:noFill/>
          <a:ln>
            <a:noFill/>
          </a:ln>
        </p:spPr>
      </p:pic>
      <p:pic>
        <p:nvPicPr>
          <p:cNvPr id="37" name="Google Shape;1291;p56">
            <a:extLst>
              <a:ext uri="{FF2B5EF4-FFF2-40B4-BE49-F238E27FC236}">
                <a16:creationId xmlns:a16="http://schemas.microsoft.com/office/drawing/2014/main" id="{F55526F3-1FCB-585F-24C9-E84A1815416E}"/>
              </a:ext>
              <a:ext uri="{C183D7F6-B498-43B3-948B-1728B52AA6E4}">
                <adec:decorative xmlns:adec="http://schemas.microsoft.com/office/drawing/2017/decorative" val="1"/>
              </a:ext>
            </a:extLst>
          </p:cNvPr>
          <p:cNvPicPr preferRelativeResize="0"/>
          <p:nvPr userDrawn="1"/>
        </p:nvPicPr>
        <p:blipFill rotWithShape="1">
          <a:blip r:embed="rId14">
            <a:alphaModFix/>
          </a:blip>
          <a:srcRect/>
          <a:stretch/>
        </p:blipFill>
        <p:spPr>
          <a:xfrm>
            <a:off x="6415454" y="2121944"/>
            <a:ext cx="487276" cy="496621"/>
          </a:xfrm>
          <a:prstGeom prst="rect">
            <a:avLst/>
          </a:prstGeom>
          <a:noFill/>
          <a:ln>
            <a:noFill/>
          </a:ln>
        </p:spPr>
      </p:pic>
      <p:pic>
        <p:nvPicPr>
          <p:cNvPr id="38" name="Google Shape;1292;p56">
            <a:extLst>
              <a:ext uri="{FF2B5EF4-FFF2-40B4-BE49-F238E27FC236}">
                <a16:creationId xmlns:a16="http://schemas.microsoft.com/office/drawing/2014/main" id="{CD5185A8-9BB0-5C7F-7DBE-75E06CE2A96A}"/>
              </a:ext>
              <a:ext uri="{C183D7F6-B498-43B3-948B-1728B52AA6E4}">
                <adec:decorative xmlns:adec="http://schemas.microsoft.com/office/drawing/2017/decorative" val="1"/>
              </a:ext>
            </a:extLst>
          </p:cNvPr>
          <p:cNvPicPr preferRelativeResize="0"/>
          <p:nvPr userDrawn="1"/>
        </p:nvPicPr>
        <p:blipFill rotWithShape="1">
          <a:blip r:embed="rId15">
            <a:alphaModFix/>
          </a:blip>
          <a:srcRect/>
          <a:stretch/>
        </p:blipFill>
        <p:spPr>
          <a:xfrm>
            <a:off x="10698203" y="4428832"/>
            <a:ext cx="916060" cy="177476"/>
          </a:xfrm>
          <a:prstGeom prst="rect">
            <a:avLst/>
          </a:prstGeom>
          <a:noFill/>
          <a:ln>
            <a:noFill/>
          </a:ln>
        </p:spPr>
      </p:pic>
      <p:pic>
        <p:nvPicPr>
          <p:cNvPr id="39" name="図 38">
            <a:extLst>
              <a:ext uri="{FF2B5EF4-FFF2-40B4-BE49-F238E27FC236}">
                <a16:creationId xmlns:a16="http://schemas.microsoft.com/office/drawing/2014/main" id="{3215C0F9-2B3F-EDF7-7048-88A9AC2F5C0D}"/>
              </a:ext>
              <a:ext uri="{C183D7F6-B498-43B3-948B-1728B52AA6E4}">
                <adec:decorative xmlns:adec="http://schemas.microsoft.com/office/drawing/2017/decorative" val="1"/>
              </a:ext>
            </a:extLst>
          </p:cNvPr>
          <p:cNvPicPr>
            <a:picLocks noChangeAspect="1"/>
          </p:cNvPicPr>
          <p:nvPr userDrawn="1"/>
        </p:nvPicPr>
        <p:blipFill>
          <a:blip r:embed="rId16"/>
          <a:stretch>
            <a:fillRect/>
          </a:stretch>
        </p:blipFill>
        <p:spPr>
          <a:xfrm>
            <a:off x="8495829" y="2120132"/>
            <a:ext cx="1329639" cy="496621"/>
          </a:xfrm>
          <a:prstGeom prst="rect">
            <a:avLst/>
          </a:prstGeom>
        </p:spPr>
      </p:pic>
      <p:pic>
        <p:nvPicPr>
          <p:cNvPr id="40" name="図 39">
            <a:extLst>
              <a:ext uri="{FF2B5EF4-FFF2-40B4-BE49-F238E27FC236}">
                <a16:creationId xmlns:a16="http://schemas.microsoft.com/office/drawing/2014/main" id="{70163961-DA52-B60C-5A76-047F42B2A529}"/>
              </a:ext>
              <a:ext uri="{C183D7F6-B498-43B3-948B-1728B52AA6E4}">
                <adec:decorative xmlns:adec="http://schemas.microsoft.com/office/drawing/2017/decorative" val="1"/>
              </a:ext>
            </a:extLst>
          </p:cNvPr>
          <p:cNvPicPr>
            <a:picLocks noChangeAspect="1"/>
          </p:cNvPicPr>
          <p:nvPr userDrawn="1"/>
        </p:nvPicPr>
        <p:blipFill>
          <a:blip r:embed="rId17"/>
          <a:stretch>
            <a:fillRect/>
          </a:stretch>
        </p:blipFill>
        <p:spPr>
          <a:xfrm>
            <a:off x="9950908" y="5892557"/>
            <a:ext cx="562539" cy="562539"/>
          </a:xfrm>
          <a:prstGeom prst="rect">
            <a:avLst/>
          </a:prstGeom>
        </p:spPr>
      </p:pic>
      <p:pic>
        <p:nvPicPr>
          <p:cNvPr id="41" name="図 40">
            <a:extLst>
              <a:ext uri="{FF2B5EF4-FFF2-40B4-BE49-F238E27FC236}">
                <a16:creationId xmlns:a16="http://schemas.microsoft.com/office/drawing/2014/main" id="{F95E9060-611A-2301-5C09-6086C0209E05}"/>
              </a:ext>
              <a:ext uri="{C183D7F6-B498-43B3-948B-1728B52AA6E4}">
                <adec:decorative xmlns:adec="http://schemas.microsoft.com/office/drawing/2017/decorative" val="1"/>
              </a:ext>
            </a:extLst>
          </p:cNvPr>
          <p:cNvPicPr>
            <a:picLocks noChangeAspect="1"/>
          </p:cNvPicPr>
          <p:nvPr userDrawn="1"/>
        </p:nvPicPr>
        <p:blipFill>
          <a:blip r:embed="rId18"/>
          <a:stretch>
            <a:fillRect/>
          </a:stretch>
        </p:blipFill>
        <p:spPr>
          <a:xfrm>
            <a:off x="10890411" y="5889433"/>
            <a:ext cx="475248" cy="562538"/>
          </a:xfrm>
          <a:prstGeom prst="rect">
            <a:avLst/>
          </a:prstGeom>
        </p:spPr>
      </p:pic>
      <p:pic>
        <p:nvPicPr>
          <p:cNvPr id="42" name="図 41">
            <a:extLst>
              <a:ext uri="{FF2B5EF4-FFF2-40B4-BE49-F238E27FC236}">
                <a16:creationId xmlns:a16="http://schemas.microsoft.com/office/drawing/2014/main" id="{54965349-9603-202E-E6B7-167A7C75B05E}"/>
              </a:ext>
              <a:ext uri="{C183D7F6-B498-43B3-948B-1728B52AA6E4}">
                <adec:decorative xmlns:adec="http://schemas.microsoft.com/office/drawing/2017/decorative" val="1"/>
              </a:ext>
            </a:extLst>
          </p:cNvPr>
          <p:cNvPicPr>
            <a:picLocks noChangeAspect="1"/>
          </p:cNvPicPr>
          <p:nvPr userDrawn="1"/>
        </p:nvPicPr>
        <p:blipFill>
          <a:blip r:embed="rId19"/>
          <a:stretch>
            <a:fillRect/>
          </a:stretch>
        </p:blipFill>
        <p:spPr>
          <a:xfrm>
            <a:off x="10110579" y="2122134"/>
            <a:ext cx="1255080" cy="431135"/>
          </a:xfrm>
          <a:prstGeom prst="rect">
            <a:avLst/>
          </a:prstGeom>
        </p:spPr>
      </p:pic>
      <p:grpSp>
        <p:nvGrpSpPr>
          <p:cNvPr id="43" name="グループ化 42">
            <a:extLst>
              <a:ext uri="{FF2B5EF4-FFF2-40B4-BE49-F238E27FC236}">
                <a16:creationId xmlns:a16="http://schemas.microsoft.com/office/drawing/2014/main" id="{3046E8AC-71A9-F890-49EA-F963C8D689B7}"/>
              </a:ext>
            </a:extLst>
          </p:cNvPr>
          <p:cNvGrpSpPr/>
          <p:nvPr userDrawn="1"/>
        </p:nvGrpSpPr>
        <p:grpSpPr>
          <a:xfrm>
            <a:off x="685680" y="1218010"/>
            <a:ext cx="4834060" cy="171845"/>
            <a:chOff x="685680" y="1162465"/>
            <a:chExt cx="4834060" cy="171845"/>
          </a:xfrm>
        </p:grpSpPr>
        <p:sp>
          <p:nvSpPr>
            <p:cNvPr id="44" name="Google Shape;1267;p56">
              <a:extLst>
                <a:ext uri="{FF2B5EF4-FFF2-40B4-BE49-F238E27FC236}">
                  <a16:creationId xmlns:a16="http://schemas.microsoft.com/office/drawing/2014/main" id="{C35ECD76-C056-FE12-E463-82C1FCD3411A}"/>
                </a:ext>
                <a:ext uri="{C183D7F6-B498-43B3-948B-1728B52AA6E4}">
                  <adec:decorative xmlns:adec="http://schemas.microsoft.com/office/drawing/2017/decorative" val="1"/>
                </a:ext>
              </a:extLst>
            </p:cNvPr>
            <p:cNvSpPr/>
            <p:nvPr/>
          </p:nvSpPr>
          <p:spPr>
            <a:xfrm>
              <a:off x="685680" y="1163594"/>
              <a:ext cx="1314700" cy="170716"/>
            </a:xfrm>
            <a:prstGeom prst="roundRect">
              <a:avLst>
                <a:gd name="adj" fmla="val 0"/>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err="1">
                  <a:solidFill>
                    <a:schemeClr val="dk1"/>
                  </a:solidFill>
                  <a:latin typeface="Meiryo"/>
                  <a:ea typeface="Meiryo"/>
                  <a:cs typeface="Meiryo"/>
                  <a:sym typeface="Meiryo"/>
                </a:rPr>
                <a:t>会社名</a:t>
              </a:r>
              <a:endParaRPr sz="1100" b="1" u="none" strike="noStrike" cap="none" dirty="0">
                <a:solidFill>
                  <a:schemeClr val="dk1"/>
                </a:solidFill>
                <a:latin typeface="Meiryo"/>
                <a:ea typeface="Meiryo"/>
                <a:cs typeface="Meiryo"/>
                <a:sym typeface="Meiryo"/>
              </a:endParaRPr>
            </a:p>
          </p:txBody>
        </p:sp>
        <p:sp>
          <p:nvSpPr>
            <p:cNvPr id="45" name="Google Shape;1268;p56">
              <a:extLst>
                <a:ext uri="{FF2B5EF4-FFF2-40B4-BE49-F238E27FC236}">
                  <a16:creationId xmlns:a16="http://schemas.microsoft.com/office/drawing/2014/main" id="{E62E5CC9-1691-BFFF-B715-515A54BE58E3}"/>
                </a:ext>
                <a:ext uri="{C183D7F6-B498-43B3-948B-1728B52AA6E4}">
                  <adec:decorative xmlns:adec="http://schemas.microsoft.com/office/drawing/2017/decorative" val="1"/>
                </a:ext>
              </a:extLst>
            </p:cNvPr>
            <p:cNvSpPr txBox="1"/>
            <p:nvPr/>
          </p:nvSpPr>
          <p:spPr>
            <a:xfrm>
              <a:off x="2041077" y="1162465"/>
              <a:ext cx="3478663" cy="1692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ja-JP" altLang="en-US" sz="1100" u="none" strike="noStrike" cap="none">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株式会社アイデミー（</a:t>
              </a:r>
              <a:r>
                <a:rPr lang="en-US"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 </a:t>
              </a:r>
              <a:r>
                <a:rPr lang="ja-JP" altLang="en-US" sz="1100" u="none" strike="noStrike" cap="none">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証券コード </a:t>
              </a:r>
              <a:r>
                <a:rPr lang="en-US" altLang="ja-JP"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5577 </a:t>
              </a:r>
              <a:r>
                <a:rPr lang="ja-JP" altLang="en-US" sz="1100">
                  <a:solidFill>
                    <a:schemeClr val="dk2"/>
                  </a:solidFill>
                  <a:latin typeface="Meiryo" panose="020B0604030504040204" pitchFamily="34" charset="-128"/>
                  <a:ea typeface="Meiryo" panose="020B0604030504040204" pitchFamily="34" charset="-128"/>
                  <a:cs typeface="Arial" panose="020B0604020202020204" pitchFamily="34" charset="0"/>
                  <a:sym typeface="Calibri"/>
                </a:rPr>
                <a:t>）</a:t>
              </a:r>
              <a:endParaRPr lang="en-US" sz="1100" u="none" strike="noStrike" cap="none" dirty="0">
                <a:solidFill>
                  <a:schemeClr val="dk2"/>
                </a:solidFill>
                <a:latin typeface="Meiryo" panose="020B0604030504040204" pitchFamily="34" charset="-128"/>
                <a:ea typeface="Meiryo" panose="020B0604030504040204" pitchFamily="34" charset="-128"/>
                <a:cs typeface="Arial" panose="020B0604020202020204" pitchFamily="34" charset="0"/>
                <a:sym typeface="Calibri"/>
              </a:endParaRPr>
            </a:p>
          </p:txBody>
        </p:sp>
      </p:grpSp>
      <p:pic>
        <p:nvPicPr>
          <p:cNvPr id="46" name="図 45">
            <a:extLst>
              <a:ext uri="{FF2B5EF4-FFF2-40B4-BE49-F238E27FC236}">
                <a16:creationId xmlns:a16="http://schemas.microsoft.com/office/drawing/2014/main" id="{C86CC855-643B-59AF-E300-25B6C0CEE0E0}"/>
              </a:ext>
              <a:ext uri="{C183D7F6-B498-43B3-948B-1728B52AA6E4}">
                <adec:decorative xmlns:adec="http://schemas.microsoft.com/office/drawing/2017/decorative" val="1"/>
              </a:ext>
            </a:extLst>
          </p:cNvPr>
          <p:cNvPicPr>
            <a:picLocks noChangeAspect="1"/>
          </p:cNvPicPr>
          <p:nvPr userDrawn="1"/>
        </p:nvPicPr>
        <p:blipFill>
          <a:blip r:embed="rId20"/>
          <a:stretch>
            <a:fillRect/>
          </a:stretch>
        </p:blipFill>
        <p:spPr>
          <a:xfrm>
            <a:off x="6289423" y="4343100"/>
            <a:ext cx="1261274" cy="348941"/>
          </a:xfrm>
          <a:prstGeom prst="rect">
            <a:avLst/>
          </a:prstGeom>
        </p:spPr>
      </p:pic>
      <p:pic>
        <p:nvPicPr>
          <p:cNvPr id="47" name="図 46">
            <a:extLst>
              <a:ext uri="{FF2B5EF4-FFF2-40B4-BE49-F238E27FC236}">
                <a16:creationId xmlns:a16="http://schemas.microsoft.com/office/drawing/2014/main" id="{3DC70D55-DBBE-CFE2-E69B-607FE096D413}"/>
              </a:ext>
              <a:ext uri="{C183D7F6-B498-43B3-948B-1728B52AA6E4}">
                <adec:decorative xmlns:adec="http://schemas.microsoft.com/office/drawing/2017/decorative" val="1"/>
              </a:ext>
            </a:extLst>
          </p:cNvPr>
          <p:cNvPicPr>
            <a:picLocks noChangeAspect="1"/>
          </p:cNvPicPr>
          <p:nvPr userDrawn="1"/>
        </p:nvPicPr>
        <p:blipFill>
          <a:blip r:embed="rId21"/>
          <a:stretch>
            <a:fillRect/>
          </a:stretch>
        </p:blipFill>
        <p:spPr>
          <a:xfrm>
            <a:off x="9310613" y="3818631"/>
            <a:ext cx="963752" cy="223783"/>
          </a:xfrm>
          <a:prstGeom prst="rect">
            <a:avLst/>
          </a:prstGeom>
        </p:spPr>
      </p:pic>
      <p:pic>
        <p:nvPicPr>
          <p:cNvPr id="48" name="図 47">
            <a:extLst>
              <a:ext uri="{FF2B5EF4-FFF2-40B4-BE49-F238E27FC236}">
                <a16:creationId xmlns:a16="http://schemas.microsoft.com/office/drawing/2014/main" id="{11F8E42B-3E90-D710-FA49-61EB3B8E082D}"/>
              </a:ext>
              <a:ext uri="{C183D7F6-B498-43B3-948B-1728B52AA6E4}">
                <adec:decorative xmlns:adec="http://schemas.microsoft.com/office/drawing/2017/decorative" val="1"/>
              </a:ext>
            </a:extLst>
          </p:cNvPr>
          <p:cNvPicPr>
            <a:picLocks noChangeAspect="1"/>
          </p:cNvPicPr>
          <p:nvPr userDrawn="1"/>
        </p:nvPicPr>
        <p:blipFill>
          <a:blip r:embed="rId22"/>
          <a:stretch>
            <a:fillRect/>
          </a:stretch>
        </p:blipFill>
        <p:spPr>
          <a:xfrm>
            <a:off x="9339575" y="5005505"/>
            <a:ext cx="1045008" cy="170943"/>
          </a:xfrm>
          <a:prstGeom prst="rect">
            <a:avLst/>
          </a:prstGeom>
        </p:spPr>
      </p:pic>
      <p:pic>
        <p:nvPicPr>
          <p:cNvPr id="49" name="図 48" descr="ロゴ&#10;&#10;自動的に生成された説明">
            <a:extLst>
              <a:ext uri="{FF2B5EF4-FFF2-40B4-BE49-F238E27FC236}">
                <a16:creationId xmlns:a16="http://schemas.microsoft.com/office/drawing/2014/main" id="{A3AD56F7-CEA9-0628-5A14-2AF5B31D9873}"/>
              </a:ext>
            </a:extLst>
          </p:cNvPr>
          <p:cNvPicPr>
            <a:picLocks noChangeAspect="1"/>
          </p:cNvPicPr>
          <p:nvPr userDrawn="1"/>
        </p:nvPicPr>
        <p:blipFill>
          <a:blip r:embed="rId23"/>
          <a:stretch>
            <a:fillRect/>
          </a:stretch>
        </p:blipFill>
        <p:spPr>
          <a:xfrm>
            <a:off x="10732904" y="3718923"/>
            <a:ext cx="564862" cy="423199"/>
          </a:xfrm>
          <a:prstGeom prst="rect">
            <a:avLst/>
          </a:prstGeom>
        </p:spPr>
      </p:pic>
      <p:pic>
        <p:nvPicPr>
          <p:cNvPr id="50" name="図 49" descr="ロゴ, 会社名&#10;&#10;自動的に生成された説明">
            <a:extLst>
              <a:ext uri="{FF2B5EF4-FFF2-40B4-BE49-F238E27FC236}">
                <a16:creationId xmlns:a16="http://schemas.microsoft.com/office/drawing/2014/main" id="{8AC85E3F-CAA4-5A9E-D220-CFAC3A0DBBA6}"/>
              </a:ext>
            </a:extLst>
          </p:cNvPr>
          <p:cNvPicPr>
            <a:picLocks noChangeAspect="1"/>
          </p:cNvPicPr>
          <p:nvPr userDrawn="1"/>
        </p:nvPicPr>
        <p:blipFill>
          <a:blip r:embed="rId24"/>
          <a:stretch>
            <a:fillRect/>
          </a:stretch>
        </p:blipFill>
        <p:spPr>
          <a:xfrm>
            <a:off x="7187841" y="2124029"/>
            <a:ext cx="1022877" cy="488825"/>
          </a:xfrm>
          <a:prstGeom prst="rect">
            <a:avLst/>
          </a:prstGeom>
        </p:spPr>
      </p:pic>
    </p:spTree>
    <p:extLst>
      <p:ext uri="{BB962C8B-B14F-4D97-AF65-F5344CB8AC3E}">
        <p14:creationId xmlns:p14="http://schemas.microsoft.com/office/powerpoint/2010/main" val="250554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139" name="グラフィックス 138">
            <a:extLst>
              <a:ext uri="{FF2B5EF4-FFF2-40B4-BE49-F238E27FC236}">
                <a16:creationId xmlns:a16="http://schemas.microsoft.com/office/drawing/2014/main" id="{661E24E7-5A51-A942-98B8-DEC64E7968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93865" y="194227"/>
            <a:ext cx="1063625" cy="277468"/>
          </a:xfrm>
          <a:prstGeom prst="rect">
            <a:avLst/>
          </a:prstGeom>
        </p:spPr>
      </p:pic>
      <p:sp>
        <p:nvSpPr>
          <p:cNvPr id="144" name="コンテンツ プレースホルダー 2">
            <a:extLst>
              <a:ext uri="{FF2B5EF4-FFF2-40B4-BE49-F238E27FC236}">
                <a16:creationId xmlns:a16="http://schemas.microsoft.com/office/drawing/2014/main" id="{31B6E3C7-A1CF-3F4E-BE53-AA5BA2B2A136}"/>
              </a:ext>
            </a:extLst>
          </p:cNvPr>
          <p:cNvSpPr>
            <a:spLocks noGrp="1"/>
          </p:cNvSpPr>
          <p:nvPr>
            <p:ph idx="1"/>
          </p:nvPr>
        </p:nvSpPr>
        <p:spPr>
          <a:xfrm>
            <a:off x="442912" y="1093586"/>
            <a:ext cx="11269662" cy="5231014"/>
          </a:xfrm>
          <a:prstGeom prst="rect">
            <a:avLst/>
          </a:prstGeom>
        </p:spPr>
        <p:txBody>
          <a:bodyPr/>
          <a:lstStyle>
            <a:lvl1pPr marL="273050" indent="-273050">
              <a:lnSpc>
                <a:spcPct val="140000"/>
              </a:lnSpc>
              <a:buFont typeface="Wingdings" pitchFamily="2" charset="2"/>
              <a:buChar char="n"/>
              <a:tabLst/>
              <a:defRPr b="0">
                <a:latin typeface="+mn-ea"/>
                <a:ea typeface="+mn-ea"/>
              </a:defRPr>
            </a:lvl1pPr>
            <a:lvl2pPr marL="538163" indent="-185738">
              <a:lnSpc>
                <a:spcPct val="140000"/>
              </a:lnSpc>
              <a:spcBef>
                <a:spcPts val="0"/>
              </a:spcBef>
              <a:buFont typeface="Arial" panose="020B0604020202020204" pitchFamily="34" charset="0"/>
              <a:buChar char="•"/>
              <a:tabLst/>
              <a:defRPr b="0">
                <a:latin typeface="+mn-ea"/>
                <a:ea typeface="+mn-ea"/>
              </a:defRPr>
            </a:lvl2pPr>
            <a:lvl3pPr marL="933450" indent="-219075">
              <a:lnSpc>
                <a:spcPct val="140000"/>
              </a:lnSpc>
              <a:spcBef>
                <a:spcPts val="0"/>
              </a:spcBef>
              <a:buSzPct val="120000"/>
              <a:buFont typeface="システムフォント（レギュラー）"/>
              <a:buChar char="-"/>
              <a:tabLst/>
              <a:defRPr b="0">
                <a:latin typeface="+mn-ea"/>
                <a:ea typeface="+mn-ea"/>
              </a:defRPr>
            </a:lvl3pPr>
            <a:lvl4pPr marL="1600200" indent="-228600">
              <a:lnSpc>
                <a:spcPct val="140000"/>
              </a:lnSpc>
              <a:spcBef>
                <a:spcPts val="0"/>
              </a:spcBef>
              <a:buFont typeface="Arial" panose="020B0604020202020204" pitchFamily="34" charset="0"/>
              <a:buChar char="•"/>
              <a:defRPr b="0">
                <a:latin typeface="+mn-ea"/>
                <a:ea typeface="+mn-ea"/>
              </a:defRPr>
            </a:lvl4pPr>
            <a:lvl5pPr marL="2057400" indent="-228600">
              <a:lnSpc>
                <a:spcPct val="140000"/>
              </a:lnSpc>
              <a:buFont typeface="Arial" panose="020B0604020202020204" pitchFamily="34" charset="0"/>
              <a:buChar char="•"/>
              <a:defRPr b="0">
                <a:latin typeface="+mn-ea"/>
                <a:ea typeface="+mn-ea"/>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p:txBody>
      </p:sp>
      <p:sp>
        <p:nvSpPr>
          <p:cNvPr id="72" name="タイトル プレースホルダー 1">
            <a:extLst>
              <a:ext uri="{FF2B5EF4-FFF2-40B4-BE49-F238E27FC236}">
                <a16:creationId xmlns:a16="http://schemas.microsoft.com/office/drawing/2014/main" id="{6312039F-C2AC-5641-BA33-1E4CF6333A30}"/>
              </a:ext>
            </a:extLst>
          </p:cNvPr>
          <p:cNvSpPr>
            <a:spLocks noGrp="1"/>
          </p:cNvSpPr>
          <p:nvPr>
            <p:ph type="title"/>
          </p:nvPr>
        </p:nvSpPr>
        <p:spPr>
          <a:xfrm>
            <a:off x="442914" y="267030"/>
            <a:ext cx="10369019" cy="697621"/>
          </a:xfrm>
          <a:prstGeom prst="rect">
            <a:avLst/>
          </a:prstGeom>
        </p:spPr>
        <p:txBody>
          <a:bodyPr vert="horz" lIns="0" tIns="0" rIns="0" bIns="0" rtlCol="0" anchor="b">
            <a:normAutofit/>
          </a:bodyPr>
          <a:lstStyle>
            <a:lvl1pPr>
              <a:defRPr b="1">
                <a:solidFill>
                  <a:schemeClr val="accent1"/>
                </a:solidFill>
              </a:defRPr>
            </a:lvl1pPr>
          </a:lstStyle>
          <a:p>
            <a:r>
              <a:rPr kumimoji="1" lang="ja-JP" altLang="en-US"/>
              <a:t>マスター タイトルの書式設定</a:t>
            </a:r>
          </a:p>
        </p:txBody>
      </p:sp>
      <p:sp>
        <p:nvSpPr>
          <p:cNvPr id="4" name="スライド番号プレースホルダー 1">
            <a:extLst>
              <a:ext uri="{FF2B5EF4-FFF2-40B4-BE49-F238E27FC236}">
                <a16:creationId xmlns:a16="http://schemas.microsoft.com/office/drawing/2014/main" id="{B00A5175-AEA5-BB34-AECD-3F37143B0AFE}"/>
              </a:ext>
            </a:extLst>
          </p:cNvPr>
          <p:cNvSpPr txBox="1">
            <a:spLocks/>
          </p:cNvSpPr>
          <p:nvPr userDrawn="1"/>
        </p:nvSpPr>
        <p:spPr>
          <a:xfrm>
            <a:off x="9264168" y="632460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B8B27E-071A-0741-AC99-3954934DEF6F}" type="slidenum">
              <a:rPr lang="ja-JP" altLang="en-US" sz="1600" smtClean="0"/>
              <a:pPr/>
              <a:t>‹#›</a:t>
            </a:fld>
            <a:endParaRPr lang="ja-JP" altLang="en-US" sz="1600"/>
          </a:p>
        </p:txBody>
      </p:sp>
    </p:spTree>
    <p:extLst>
      <p:ext uri="{BB962C8B-B14F-4D97-AF65-F5344CB8AC3E}">
        <p14:creationId xmlns:p14="http://schemas.microsoft.com/office/powerpoint/2010/main" val="2667514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コンテンツなし">
    <p:spTree>
      <p:nvGrpSpPr>
        <p:cNvPr id="1" name=""/>
        <p:cNvGrpSpPr/>
        <p:nvPr/>
      </p:nvGrpSpPr>
      <p:grpSpPr>
        <a:xfrm>
          <a:off x="0" y="0"/>
          <a:ext cx="0" cy="0"/>
          <a:chOff x="0" y="0"/>
          <a:chExt cx="0" cy="0"/>
        </a:xfrm>
      </p:grpSpPr>
      <p:sp>
        <p:nvSpPr>
          <p:cNvPr id="4" name="スライド番号プレースホルダー 1">
            <a:extLst>
              <a:ext uri="{FF2B5EF4-FFF2-40B4-BE49-F238E27FC236}">
                <a16:creationId xmlns:a16="http://schemas.microsoft.com/office/drawing/2014/main" id="{B00A5175-AEA5-BB34-AECD-3F37143B0AFE}"/>
              </a:ext>
            </a:extLst>
          </p:cNvPr>
          <p:cNvSpPr txBox="1">
            <a:spLocks/>
          </p:cNvSpPr>
          <p:nvPr userDrawn="1"/>
        </p:nvSpPr>
        <p:spPr>
          <a:xfrm>
            <a:off x="9264168" y="632460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B8B27E-071A-0741-AC99-3954934DEF6F}" type="slidenum">
              <a:rPr lang="ja-JP" altLang="en-US" sz="1600" smtClean="0"/>
              <a:pPr/>
              <a:t>‹#›</a:t>
            </a:fld>
            <a:endParaRPr lang="ja-JP" altLang="en-US" sz="1600"/>
          </a:p>
        </p:txBody>
      </p:sp>
      <p:pic>
        <p:nvPicPr>
          <p:cNvPr id="2" name="グラフィックス 1">
            <a:extLst>
              <a:ext uri="{FF2B5EF4-FFF2-40B4-BE49-F238E27FC236}">
                <a16:creationId xmlns:a16="http://schemas.microsoft.com/office/drawing/2014/main" id="{39F2B953-C295-145F-C733-A875C91B6B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45640" y="256226"/>
            <a:ext cx="1302324" cy="241286"/>
          </a:xfrm>
          <a:prstGeom prst="rect">
            <a:avLst/>
          </a:prstGeom>
        </p:spPr>
      </p:pic>
    </p:spTree>
    <p:extLst>
      <p:ext uri="{BB962C8B-B14F-4D97-AF65-F5344CB8AC3E}">
        <p14:creationId xmlns:p14="http://schemas.microsoft.com/office/powerpoint/2010/main" val="1046681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タイトルスライド">
    <p:spTree>
      <p:nvGrpSpPr>
        <p:cNvPr id="1" name=""/>
        <p:cNvGrpSpPr/>
        <p:nvPr/>
      </p:nvGrpSpPr>
      <p:grpSpPr>
        <a:xfrm>
          <a:off x="0" y="0"/>
          <a:ext cx="0" cy="0"/>
          <a:chOff x="0" y="0"/>
          <a:chExt cx="0" cy="0"/>
        </a:xfrm>
      </p:grpSpPr>
      <p:pic>
        <p:nvPicPr>
          <p:cNvPr id="4" name="図 3" descr="黒い背景に白い文字がある&#10;&#10;中程度の精度で自動的に生成された説明">
            <a:extLst>
              <a:ext uri="{FF2B5EF4-FFF2-40B4-BE49-F238E27FC236}">
                <a16:creationId xmlns:a16="http://schemas.microsoft.com/office/drawing/2014/main" id="{661CB2D3-FA2F-7D47-829A-05B2514B9B1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タイトル プレースホルダー 1">
            <a:extLst>
              <a:ext uri="{FF2B5EF4-FFF2-40B4-BE49-F238E27FC236}">
                <a16:creationId xmlns:a16="http://schemas.microsoft.com/office/drawing/2014/main" id="{6DE0F29D-2106-7241-9EC8-6FAEFF6759EE}"/>
              </a:ext>
            </a:extLst>
          </p:cNvPr>
          <p:cNvSpPr>
            <a:spLocks noGrp="1"/>
          </p:cNvSpPr>
          <p:nvPr>
            <p:ph type="title"/>
          </p:nvPr>
        </p:nvSpPr>
        <p:spPr>
          <a:xfrm>
            <a:off x="766763" y="1613853"/>
            <a:ext cx="6040436" cy="607846"/>
          </a:xfrm>
          <a:prstGeom prst="rect">
            <a:avLst/>
          </a:prstGeom>
        </p:spPr>
        <p:txBody>
          <a:bodyPr vert="horz" lIns="0" tIns="0" rIns="0" bIns="0" rtlCol="0" anchor="b">
            <a:normAutofit/>
          </a:bodyPr>
          <a:lstStyle>
            <a:lvl1pPr>
              <a:defRPr sz="1600">
                <a:solidFill>
                  <a:schemeClr val="tx1"/>
                </a:solidFill>
              </a:defRPr>
            </a:lvl1pPr>
          </a:lstStyle>
          <a:p>
            <a:r>
              <a:rPr kumimoji="1" lang="ja-JP" altLang="en-US"/>
              <a:t>マスター タイトルの書式設定</a:t>
            </a:r>
          </a:p>
        </p:txBody>
      </p:sp>
      <p:sp>
        <p:nvSpPr>
          <p:cNvPr id="23" name="コンテンツ プレースホルダー 22">
            <a:extLst>
              <a:ext uri="{FF2B5EF4-FFF2-40B4-BE49-F238E27FC236}">
                <a16:creationId xmlns:a16="http://schemas.microsoft.com/office/drawing/2014/main" id="{D94A99AC-ACB8-3748-9024-BBC03EF25069}"/>
              </a:ext>
            </a:extLst>
          </p:cNvPr>
          <p:cNvSpPr>
            <a:spLocks noGrp="1"/>
          </p:cNvSpPr>
          <p:nvPr>
            <p:ph sz="quarter" idx="10"/>
          </p:nvPr>
        </p:nvSpPr>
        <p:spPr>
          <a:xfrm>
            <a:off x="766764" y="2813822"/>
            <a:ext cx="6040436" cy="976312"/>
          </a:xfrm>
        </p:spPr>
        <p:txBody>
          <a:bodyPr anchor="t">
            <a:noAutofit/>
          </a:bodyPr>
          <a:lstStyle>
            <a:lvl1pPr marL="0" marR="0" indent="0" algn="l" defTabSz="914400" rtl="0" eaLnBrk="1" fontAlgn="auto" latinLnBrk="0" hangingPunct="1">
              <a:lnSpc>
                <a:spcPct val="113000"/>
              </a:lnSpc>
              <a:spcBef>
                <a:spcPts val="1000"/>
              </a:spcBef>
              <a:spcAft>
                <a:spcPts val="0"/>
              </a:spcAft>
              <a:buClrTx/>
              <a:buSzTx/>
              <a:buFontTx/>
              <a:buNone/>
              <a:tabLst/>
              <a:defRPr sz="2800" b="1">
                <a:solidFill>
                  <a:schemeClr val="tx1"/>
                </a:solidFill>
                <a:latin typeface="+mj-ea"/>
                <a:ea typeface="+mj-ea"/>
              </a:defRPr>
            </a:lvl1pPr>
            <a:lvl2pPr marL="457200" indent="0">
              <a:buFontTx/>
              <a:buNone/>
              <a:defRPr sz="2800">
                <a:solidFill>
                  <a:schemeClr val="accent1"/>
                </a:solidFill>
                <a:latin typeface="+mj-ea"/>
                <a:ea typeface="+mj-ea"/>
              </a:defRPr>
            </a:lvl2pPr>
            <a:lvl3pPr marL="914400" indent="0">
              <a:buFontTx/>
              <a:buNone/>
              <a:defRPr sz="2800">
                <a:latin typeface="+mj-ea"/>
                <a:ea typeface="+mj-ea"/>
              </a:defRPr>
            </a:lvl3pPr>
            <a:lvl4pPr marL="1371600" indent="0">
              <a:buFontTx/>
              <a:buNone/>
              <a:defRPr sz="2800">
                <a:latin typeface="+mj-ea"/>
                <a:ea typeface="+mj-ea"/>
              </a:defRPr>
            </a:lvl4pPr>
            <a:lvl5pPr marL="1828800" indent="0">
              <a:buFontTx/>
              <a:buNone/>
              <a:defRPr sz="2800">
                <a:latin typeface="+mj-ea"/>
                <a:ea typeface="+mj-ea"/>
              </a:defRPr>
            </a:lvl5pPr>
          </a:lstStyle>
          <a:p>
            <a:pPr lvl="0"/>
            <a:r>
              <a:rPr kumimoji="1" lang="ja-JP" altLang="en-US"/>
              <a:t>マスター テキストの書式設定</a:t>
            </a:r>
          </a:p>
        </p:txBody>
      </p:sp>
      <p:sp>
        <p:nvSpPr>
          <p:cNvPr id="25" name="コンテンツ プレースホルダー 24">
            <a:extLst>
              <a:ext uri="{FF2B5EF4-FFF2-40B4-BE49-F238E27FC236}">
                <a16:creationId xmlns:a16="http://schemas.microsoft.com/office/drawing/2014/main" id="{EE7D171C-1C12-C148-8CB6-4F17D7B717E4}"/>
              </a:ext>
            </a:extLst>
          </p:cNvPr>
          <p:cNvSpPr>
            <a:spLocks noGrp="1"/>
          </p:cNvSpPr>
          <p:nvPr>
            <p:ph sz="quarter" idx="11"/>
          </p:nvPr>
        </p:nvSpPr>
        <p:spPr>
          <a:xfrm>
            <a:off x="766763" y="4059912"/>
            <a:ext cx="6040436" cy="347663"/>
          </a:xfrm>
        </p:spPr>
        <p:txBody>
          <a:bodyPr>
            <a:noAutofit/>
          </a:bodyPr>
          <a:lstStyle>
            <a:lvl1pPr marL="0" indent="0">
              <a:buNone/>
              <a:defRPr sz="1100">
                <a:solidFill>
                  <a:schemeClr val="bg1">
                    <a:lumMod val="6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kumimoji="1" lang="ja-JP" altLang="en-US"/>
              <a:t>マスター テキストの書式設定</a:t>
            </a:r>
          </a:p>
        </p:txBody>
      </p:sp>
      <p:sp>
        <p:nvSpPr>
          <p:cNvPr id="27" name="コンテンツ プレースホルダー 26">
            <a:extLst>
              <a:ext uri="{FF2B5EF4-FFF2-40B4-BE49-F238E27FC236}">
                <a16:creationId xmlns:a16="http://schemas.microsoft.com/office/drawing/2014/main" id="{0DE2F363-F157-DA4F-9FA4-952C29F42211}"/>
              </a:ext>
            </a:extLst>
          </p:cNvPr>
          <p:cNvSpPr>
            <a:spLocks noGrp="1"/>
          </p:cNvSpPr>
          <p:nvPr>
            <p:ph sz="quarter" idx="12"/>
          </p:nvPr>
        </p:nvSpPr>
        <p:spPr>
          <a:xfrm>
            <a:off x="3249068" y="5677898"/>
            <a:ext cx="1976437" cy="296863"/>
          </a:xfrm>
        </p:spPr>
        <p:txBody>
          <a:bodyPr anchor="b">
            <a:normAutofit/>
          </a:bodyPr>
          <a:lstStyle>
            <a:lvl1pPr marL="0" indent="0">
              <a:buNone/>
              <a:defRPr sz="1100">
                <a:solidFill>
                  <a:srgbClr val="4F4FC9"/>
                </a:solidFill>
              </a:defRPr>
            </a:lvl1pPr>
          </a:lstStyle>
          <a:p>
            <a:pPr lvl="0"/>
            <a:r>
              <a:rPr kumimoji="1" lang="ja-JP" altLang="en-US"/>
              <a:t>マスター テキストの書式設定</a:t>
            </a:r>
          </a:p>
        </p:txBody>
      </p:sp>
      <p:pic>
        <p:nvPicPr>
          <p:cNvPr id="10" name="図 9" descr="ロゴ&#10;&#10;中程度の精度で自動的に生成された説明">
            <a:extLst>
              <a:ext uri="{FF2B5EF4-FFF2-40B4-BE49-F238E27FC236}">
                <a16:creationId xmlns:a16="http://schemas.microsoft.com/office/drawing/2014/main" id="{190C0A8F-F748-F44B-B70F-9A3B86D6AE4A}"/>
              </a:ext>
            </a:extLst>
          </p:cNvPr>
          <p:cNvPicPr>
            <a:picLocks noChangeAspect="1"/>
          </p:cNvPicPr>
          <p:nvPr userDrawn="1"/>
        </p:nvPicPr>
        <p:blipFill>
          <a:blip r:embed="rId3"/>
          <a:stretch>
            <a:fillRect/>
          </a:stretch>
        </p:blipFill>
        <p:spPr>
          <a:xfrm>
            <a:off x="739029" y="5608276"/>
            <a:ext cx="2304118" cy="426764"/>
          </a:xfrm>
          <a:prstGeom prst="rect">
            <a:avLst/>
          </a:prstGeom>
        </p:spPr>
      </p:pic>
      <p:pic>
        <p:nvPicPr>
          <p:cNvPr id="2" name="図 1" descr="アイコン が含まれている画像&#10;&#10;自動的に生成された説明">
            <a:extLst>
              <a:ext uri="{FF2B5EF4-FFF2-40B4-BE49-F238E27FC236}">
                <a16:creationId xmlns:a16="http://schemas.microsoft.com/office/drawing/2014/main" id="{AF177EF9-F251-E962-2A29-93DCECCE194F}"/>
              </a:ext>
            </a:extLst>
          </p:cNvPr>
          <p:cNvPicPr>
            <a:picLocks noChangeAspect="1"/>
          </p:cNvPicPr>
          <p:nvPr userDrawn="1"/>
        </p:nvPicPr>
        <p:blipFill>
          <a:blip r:embed="rId4"/>
          <a:stretch>
            <a:fillRect/>
          </a:stretch>
        </p:blipFill>
        <p:spPr>
          <a:xfrm>
            <a:off x="766763" y="647108"/>
            <a:ext cx="977900" cy="236133"/>
          </a:xfrm>
          <a:prstGeom prst="rect">
            <a:avLst/>
          </a:prstGeom>
        </p:spPr>
      </p:pic>
    </p:spTree>
    <p:extLst>
      <p:ext uri="{BB962C8B-B14F-4D97-AF65-F5344CB8AC3E}">
        <p14:creationId xmlns:p14="http://schemas.microsoft.com/office/powerpoint/2010/main" val="74414808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中表紙">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67AE5B-367F-7F48-7B4B-72D57F7C16FE}"/>
              </a:ext>
            </a:extLst>
          </p:cNvPr>
          <p:cNvSpPr/>
          <p:nvPr userDrawn="1"/>
        </p:nvSpPr>
        <p:spPr>
          <a:xfrm>
            <a:off x="0" y="0"/>
            <a:ext cx="6095901" cy="685800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err="1">
              <a:solidFill>
                <a:schemeClr val="bg1"/>
              </a:solidFill>
            </a:endParaRPr>
          </a:p>
        </p:txBody>
      </p:sp>
      <p:sp>
        <p:nvSpPr>
          <p:cNvPr id="2" name="タイトル 1">
            <a:extLst>
              <a:ext uri="{FF2B5EF4-FFF2-40B4-BE49-F238E27FC236}">
                <a16:creationId xmlns:a16="http://schemas.microsoft.com/office/drawing/2014/main" id="{7899529B-8C15-8502-4F4E-73F65C00091F}"/>
              </a:ext>
            </a:extLst>
          </p:cNvPr>
          <p:cNvSpPr>
            <a:spLocks noGrp="1"/>
          </p:cNvSpPr>
          <p:nvPr>
            <p:ph type="title"/>
          </p:nvPr>
        </p:nvSpPr>
        <p:spPr>
          <a:xfrm>
            <a:off x="442761" y="2591602"/>
            <a:ext cx="5419023" cy="1674796"/>
          </a:xfrm>
          <a:prstGeom prst="rect">
            <a:avLst/>
          </a:prstGeom>
          <a:ln>
            <a:noFill/>
          </a:ln>
        </p:spPr>
        <p:txBody>
          <a:bodyPr anchor="ctr"/>
          <a:lstStyle>
            <a:lvl1pPr>
              <a:defRPr sz="2400" b="1">
                <a:solidFill>
                  <a:schemeClr val="bg1"/>
                </a:solidFill>
              </a:defRPr>
            </a:lvl1pPr>
          </a:lstStyle>
          <a:p>
            <a:r>
              <a:rPr kumimoji="1" lang="ja-JP" altLang="en-US"/>
              <a:t>マスター タイトルの書式設定</a:t>
            </a:r>
          </a:p>
        </p:txBody>
      </p:sp>
      <p:pic>
        <p:nvPicPr>
          <p:cNvPr id="4" name="図プレースホルダー 20" descr="回路, 電子機器, 座る, 光 が含まれている画像&#10;&#10;自動的に生成された説明">
            <a:extLst>
              <a:ext uri="{FF2B5EF4-FFF2-40B4-BE49-F238E27FC236}">
                <a16:creationId xmlns:a16="http://schemas.microsoft.com/office/drawing/2014/main" id="{C1D64AF1-C4CF-5BD5-19AE-FA36C51F3367}"/>
              </a:ext>
            </a:extLst>
          </p:cNvPr>
          <p:cNvPicPr>
            <a:picLocks noChangeAspect="1"/>
          </p:cNvPicPr>
          <p:nvPr userDrawn="1"/>
        </p:nvPicPr>
        <p:blipFill rotWithShape="1">
          <a:blip r:embed="rId2"/>
          <a:srcRect l="22555" r="22556" b="1"/>
          <a:stretch/>
        </p:blipFill>
        <p:spPr>
          <a:xfrm>
            <a:off x="6096099" y="99"/>
            <a:ext cx="6095901" cy="6857901"/>
          </a:xfrm>
          <a:prstGeom prst="rect">
            <a:avLst/>
          </a:prstGeom>
          <a:noFill/>
        </p:spPr>
      </p:pic>
    </p:spTree>
    <p:extLst>
      <p:ext uri="{BB962C8B-B14F-4D97-AF65-F5344CB8AC3E}">
        <p14:creationId xmlns:p14="http://schemas.microsoft.com/office/powerpoint/2010/main" val="3343061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表紙2">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67AE5B-367F-7F48-7B4B-72D57F7C16FE}"/>
              </a:ext>
            </a:extLst>
          </p:cNvPr>
          <p:cNvSpPr/>
          <p:nvPr userDrawn="1"/>
        </p:nvSpPr>
        <p:spPr>
          <a:xfrm>
            <a:off x="0" y="0"/>
            <a:ext cx="6095901" cy="685800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err="1">
              <a:solidFill>
                <a:schemeClr val="bg1"/>
              </a:solidFill>
            </a:endParaRPr>
          </a:p>
        </p:txBody>
      </p:sp>
      <p:sp>
        <p:nvSpPr>
          <p:cNvPr id="2" name="タイトル 1">
            <a:extLst>
              <a:ext uri="{FF2B5EF4-FFF2-40B4-BE49-F238E27FC236}">
                <a16:creationId xmlns:a16="http://schemas.microsoft.com/office/drawing/2014/main" id="{7899529B-8C15-8502-4F4E-73F65C00091F}"/>
              </a:ext>
            </a:extLst>
          </p:cNvPr>
          <p:cNvSpPr>
            <a:spLocks noGrp="1"/>
          </p:cNvSpPr>
          <p:nvPr>
            <p:ph type="title"/>
          </p:nvPr>
        </p:nvSpPr>
        <p:spPr>
          <a:xfrm>
            <a:off x="442761" y="2591602"/>
            <a:ext cx="5419023" cy="1674796"/>
          </a:xfrm>
          <a:prstGeom prst="rect">
            <a:avLst/>
          </a:prstGeom>
          <a:ln>
            <a:noFill/>
          </a:ln>
        </p:spPr>
        <p:txBody>
          <a:bodyPr anchor="ctr"/>
          <a:lstStyle>
            <a:lvl1pPr>
              <a:defRPr sz="2400" b="1">
                <a:solidFill>
                  <a:schemeClr val="bg1"/>
                </a:solidFill>
              </a:defRPr>
            </a:lvl1pPr>
          </a:lstStyle>
          <a:p>
            <a:r>
              <a:rPr kumimoji="1" lang="ja-JP" altLang="en-US"/>
              <a:t>マスター タイトルの書式設定</a:t>
            </a:r>
          </a:p>
        </p:txBody>
      </p:sp>
      <p:pic>
        <p:nvPicPr>
          <p:cNvPr id="6" name="図プレースホルダー 4" descr="建物, 回路 が含まれている画像&#10;&#10;自動的に生成された説明">
            <a:extLst>
              <a:ext uri="{FF2B5EF4-FFF2-40B4-BE49-F238E27FC236}">
                <a16:creationId xmlns:a16="http://schemas.microsoft.com/office/drawing/2014/main" id="{C4FC4B2D-5918-117E-6C3D-7C5A1C743636}"/>
              </a:ext>
            </a:extLst>
          </p:cNvPr>
          <p:cNvPicPr>
            <a:picLocks noChangeAspect="1"/>
          </p:cNvPicPr>
          <p:nvPr userDrawn="1"/>
        </p:nvPicPr>
        <p:blipFill>
          <a:blip r:embed="rId2"/>
          <a:srcRect l="20425" r="20425"/>
          <a:stretch>
            <a:fillRect/>
          </a:stretch>
        </p:blipFill>
        <p:spPr>
          <a:xfrm>
            <a:off x="6096099" y="99"/>
            <a:ext cx="6095901" cy="6857901"/>
          </a:xfrm>
          <a:prstGeom prst="rect">
            <a:avLst/>
          </a:prstGeom>
        </p:spPr>
      </p:pic>
    </p:spTree>
    <p:extLst>
      <p:ext uri="{BB962C8B-B14F-4D97-AF65-F5344CB8AC3E}">
        <p14:creationId xmlns:p14="http://schemas.microsoft.com/office/powerpoint/2010/main" val="1644802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中表紙_AB→Modeloy">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39019A-0B3B-AE9B-FC81-A2D22E7F640A}"/>
              </a:ext>
            </a:extLst>
          </p:cNvPr>
          <p:cNvSpPr>
            <a:spLocks noGrp="1"/>
          </p:cNvSpPr>
          <p:nvPr>
            <p:ph type="title"/>
          </p:nvPr>
        </p:nvSpPr>
        <p:spPr>
          <a:xfrm>
            <a:off x="746760" y="3117056"/>
            <a:ext cx="5623560" cy="623888"/>
          </a:xfrm>
          <a:prstGeom prst="rect">
            <a:avLst/>
          </a:prstGeom>
        </p:spPr>
        <p:txBody>
          <a:bodyPr anchor="ctr"/>
          <a:lstStyle>
            <a:lvl1pPr>
              <a:defRPr sz="2400" b="1"/>
            </a:lvl1pPr>
          </a:lstStyle>
          <a:p>
            <a:r>
              <a:rPr kumimoji="1" lang="ja-JP" altLang="en-US"/>
              <a:t>マスター タイトルの書式設定</a:t>
            </a:r>
          </a:p>
        </p:txBody>
      </p:sp>
      <p:pic>
        <p:nvPicPr>
          <p:cNvPr id="4" name="図 3" descr="座る, 回路, コンピュータ, 光 が含まれている画像&#10;&#10;自動的に生成された説明">
            <a:extLst>
              <a:ext uri="{FF2B5EF4-FFF2-40B4-BE49-F238E27FC236}">
                <a16:creationId xmlns:a16="http://schemas.microsoft.com/office/drawing/2014/main" id="{06787AA5-73EF-8412-1CD3-6E3D00FCB78E}"/>
              </a:ext>
            </a:extLst>
          </p:cNvPr>
          <p:cNvPicPr>
            <a:picLocks noChangeAspect="1"/>
          </p:cNvPicPr>
          <p:nvPr userDrawn="1"/>
        </p:nvPicPr>
        <p:blipFill>
          <a:blip r:embed="rId2"/>
          <a:stretch>
            <a:fillRect/>
          </a:stretch>
        </p:blipFill>
        <p:spPr>
          <a:xfrm>
            <a:off x="6658509" y="1401276"/>
            <a:ext cx="5162016" cy="4055448"/>
          </a:xfrm>
          <a:prstGeom prst="rect">
            <a:avLst/>
          </a:prstGeom>
        </p:spPr>
      </p:pic>
    </p:spTree>
    <p:extLst>
      <p:ext uri="{BB962C8B-B14F-4D97-AF65-F5344CB8AC3E}">
        <p14:creationId xmlns:p14="http://schemas.microsoft.com/office/powerpoint/2010/main" val="533363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背表紙">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0E2B95B-BFD0-2EC4-3425-6A9AD287CDFA}"/>
              </a:ext>
            </a:extLst>
          </p:cNvPr>
          <p:cNvSpPr/>
          <p:nvPr userDrawn="1"/>
        </p:nvSpPr>
        <p:spPr>
          <a:xfrm>
            <a:off x="-1" y="0"/>
            <a:ext cx="12192000" cy="5659655"/>
          </a:xfrm>
          <a:prstGeom prst="rect">
            <a:avLst/>
          </a:prstGeom>
          <a:gradFill flip="none" rotWithShape="1">
            <a:gsLst>
              <a:gs pos="0">
                <a:srgbClr val="4F4FC9">
                  <a:lumMod val="98000"/>
                  <a:lumOff val="2000"/>
                </a:srgbClr>
              </a:gs>
              <a:gs pos="100000">
                <a:schemeClr val="accent1"/>
              </a:gs>
            </a:gsLst>
            <a:lin ang="108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altLang="ja-JP" sz="1600" b="0" i="0" u="none" strike="noStrike" cap="none" spc="0" normalizeH="0" baseline="0" dirty="0">
              <a:ln>
                <a:noFill/>
              </a:ln>
              <a:solidFill>
                <a:srgbClr val="FFFFFF"/>
              </a:solidFill>
              <a:effectLst/>
              <a:uFillTx/>
              <a:latin typeface="TT Commons" panose="02000506040000020004" pitchFamily="50" charset="0"/>
              <a:ea typeface="Meiryo UI" panose="020B0604030504040204" pitchFamily="34" charset="-128"/>
              <a:cs typeface="Segoe UI" panose="020B0502040204020203" pitchFamily="34" charset="0"/>
              <a:sym typeface="TT Commons" panose="02000506040000020004" pitchFamily="50" charset="0"/>
            </a:endParaRPr>
          </a:p>
        </p:txBody>
      </p:sp>
      <p:sp>
        <p:nvSpPr>
          <p:cNvPr id="3" name="Do not remove" hidden="1">
            <a:extLst>
              <a:ext uri="{FF2B5EF4-FFF2-40B4-BE49-F238E27FC236}">
                <a16:creationId xmlns:a16="http://schemas.microsoft.com/office/drawing/2014/main" id="{871F3E6A-A712-4B16-885D-A6B9B5B952BB}"/>
              </a:ext>
            </a:extLst>
          </p:cNvPr>
          <p:cNvSpPr/>
          <p:nvPr userDrawn="1">
            <p:custDataLst>
              <p:tags r:id="rId1"/>
            </p:custDataLst>
          </p:nvPr>
        </p:nvSpPr>
        <p:spPr>
          <a:xfrm>
            <a:off x="0" y="0"/>
            <a:ext cx="12700" cy="12700"/>
          </a:xfrm>
          <a:prstGeom prst="octagon">
            <a:avLst/>
          </a:prstGeom>
          <a:noFill/>
          <a:ln w="12700" cap="flat">
            <a:noFill/>
            <a:miter lim="400000"/>
          </a:ln>
          <a:effectLst/>
          <a:sp3d/>
          <a:extLst>
            <a:ext uri="{909E8E84-426E-40DD-AFC4-6F175D3DCCD1}">
              <a14:hiddenFill xmlns:a14="http://schemas.microsoft.com/office/drawing/2010/main">
                <a:solidFill>
                  <a:schemeClr val="bg2"/>
                </a:solidFill>
              </a14:hiddenFill>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chemeClr val="bg1"/>
              </a:solidFill>
              <a:effectLst/>
              <a:uFillTx/>
              <a:latin typeface="TT Commons" panose="02000506040000020004" pitchFamily="50" charset="0"/>
              <a:ea typeface="Meiryo UI" panose="020B0604030504040204" pitchFamily="34" charset="-128"/>
              <a:cs typeface="Segoe UI" panose="020B0502040204020203" pitchFamily="34" charset="0"/>
              <a:sym typeface="TT Commons" panose="02000506040000020004" pitchFamily="50" charset="0"/>
            </a:endParaRPr>
          </a:p>
        </p:txBody>
      </p:sp>
      <p:graphicFrame>
        <p:nvGraphicFramePr>
          <p:cNvPr id="2" name="Object 1" hidden="1">
            <a:extLst>
              <a:ext uri="{FF2B5EF4-FFF2-40B4-BE49-F238E27FC236}">
                <a16:creationId xmlns:a16="http://schemas.microsoft.com/office/drawing/2014/main" id="{C5161DC4-6095-4E69-8D35-AE4DF41A66B7}"/>
              </a:ext>
            </a:extLst>
          </p:cNvPr>
          <p:cNvGraphicFramePr>
            <a:graphicFrameLocks noChangeAspect="1"/>
          </p:cNvGraphicFramePr>
          <p:nvPr userDrawn="1">
            <p:custDataLst>
              <p:tags r:id="rId2"/>
            </p:custDataLst>
            <p:extLst>
              <p:ext uri="{D42A27DB-BD31-4B8C-83A1-F6EECF244321}">
                <p14:modId xmlns:p14="http://schemas.microsoft.com/office/powerpoint/2010/main" val="1733609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526" imgH="526" progId="TCLayout.ActiveDocument.1">
                  <p:embed/>
                </p:oleObj>
              </mc:Choice>
              <mc:Fallback>
                <p:oleObj name="think-cell スライド" r:id="rId4" imgW="526" imgH="526" progId="TCLayout.ActiveDocument.1">
                  <p:embed/>
                  <p:pic>
                    <p:nvPicPr>
                      <p:cNvPr id="2" name="Object 1" hidden="1">
                        <a:extLst>
                          <a:ext uri="{FF2B5EF4-FFF2-40B4-BE49-F238E27FC236}">
                            <a16:creationId xmlns:a16="http://schemas.microsoft.com/office/drawing/2014/main" id="{C5161DC4-6095-4E69-8D35-AE4DF41A66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正方形/長方形 13">
            <a:extLst>
              <a:ext uri="{FF2B5EF4-FFF2-40B4-BE49-F238E27FC236}">
                <a16:creationId xmlns:a16="http://schemas.microsoft.com/office/drawing/2014/main" id="{0D70C519-9E09-7D48-89F1-A72ABB1C4B0A}"/>
              </a:ext>
            </a:extLst>
          </p:cNvPr>
          <p:cNvSpPr/>
          <p:nvPr userDrawn="1"/>
        </p:nvSpPr>
        <p:spPr>
          <a:xfrm>
            <a:off x="0" y="0"/>
            <a:ext cx="12192000" cy="6858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altLang="ja-JP" sz="1600" b="0" i="0" u="none" strike="noStrike" cap="none" spc="0" normalizeH="0" baseline="0" dirty="0">
              <a:ln>
                <a:noFill/>
              </a:ln>
              <a:solidFill>
                <a:srgbClr val="FFFFFF"/>
              </a:solidFill>
              <a:effectLst/>
              <a:uFillTx/>
              <a:latin typeface="TT Commons" panose="02000506040000020004" pitchFamily="50" charset="0"/>
              <a:ea typeface="Meiryo UI" panose="020B0604030504040204" pitchFamily="34" charset="-128"/>
              <a:cs typeface="Segoe UI" panose="020B0502040204020203" pitchFamily="34" charset="0"/>
              <a:sym typeface="TT Commons" panose="02000506040000020004" pitchFamily="50" charset="0"/>
            </a:endParaRPr>
          </a:p>
        </p:txBody>
      </p:sp>
      <p:sp>
        <p:nvSpPr>
          <p:cNvPr id="4" name="テキスト ボックス 3">
            <a:extLst>
              <a:ext uri="{FF2B5EF4-FFF2-40B4-BE49-F238E27FC236}">
                <a16:creationId xmlns:a16="http://schemas.microsoft.com/office/drawing/2014/main" id="{FE8494D6-47D5-2F49-939B-08158EB3E376}"/>
              </a:ext>
            </a:extLst>
          </p:cNvPr>
          <p:cNvSpPr txBox="1"/>
          <p:nvPr userDrawn="1"/>
        </p:nvSpPr>
        <p:spPr>
          <a:xfrm>
            <a:off x="10783957" y="-467139"/>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altLang="ja-JP" sz="1600" b="0" i="0" u="none" strike="noStrike" cap="none" spc="0" normalizeH="0" baseline="0" dirty="0">
              <a:ln>
                <a:noFill/>
              </a:ln>
              <a:effectLst/>
              <a:uFillTx/>
              <a:latin typeface="TT Commons" panose="02000506040000020004" pitchFamily="50" charset="0"/>
              <a:ea typeface="Meiryo UI" panose="020B0604030504040204" pitchFamily="34" charset="-128"/>
              <a:cs typeface="Segoe UI" panose="020B0502040204020203" pitchFamily="34" charset="0"/>
              <a:sym typeface="TT Commons" panose="02000506040000020004" pitchFamily="50" charset="0"/>
            </a:endParaRPr>
          </a:p>
        </p:txBody>
      </p:sp>
      <p:sp>
        <p:nvSpPr>
          <p:cNvPr id="10" name="テキスト ボックス 9">
            <a:extLst>
              <a:ext uri="{FF2B5EF4-FFF2-40B4-BE49-F238E27FC236}">
                <a16:creationId xmlns:a16="http://schemas.microsoft.com/office/drawing/2014/main" id="{4A729153-988D-BD43-8DD7-FDA555E60383}"/>
              </a:ext>
            </a:extLst>
          </p:cNvPr>
          <p:cNvSpPr txBox="1"/>
          <p:nvPr userDrawn="1"/>
        </p:nvSpPr>
        <p:spPr>
          <a:xfrm>
            <a:off x="9541565" y="-884583"/>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altLang="ja-JP" sz="1600" b="0" i="0" u="none" strike="noStrike" cap="none" spc="0" normalizeH="0" baseline="0" dirty="0">
              <a:ln>
                <a:noFill/>
              </a:ln>
              <a:effectLst/>
              <a:uFillTx/>
              <a:latin typeface="TT Commons" panose="02000506040000020004" pitchFamily="50" charset="0"/>
              <a:ea typeface="Meiryo UI" panose="020B0604030504040204" pitchFamily="34" charset="-128"/>
              <a:cs typeface="Segoe UI" panose="020B0502040204020203" pitchFamily="34" charset="0"/>
              <a:sym typeface="TT Commons" panose="02000506040000020004" pitchFamily="50" charset="0"/>
            </a:endParaRPr>
          </a:p>
        </p:txBody>
      </p:sp>
      <p:sp>
        <p:nvSpPr>
          <p:cNvPr id="21" name="テキスト ボックス 20">
            <a:extLst>
              <a:ext uri="{FF2B5EF4-FFF2-40B4-BE49-F238E27FC236}">
                <a16:creationId xmlns:a16="http://schemas.microsoft.com/office/drawing/2014/main" id="{D99F0455-FE41-7A4C-AA0F-AD1236A9C76F}"/>
              </a:ext>
            </a:extLst>
          </p:cNvPr>
          <p:cNvSpPr txBox="1"/>
          <p:nvPr userDrawn="1"/>
        </p:nvSpPr>
        <p:spPr>
          <a:xfrm>
            <a:off x="8259417" y="-795130"/>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altLang="ja-JP" sz="1600" b="0" i="0" u="none" strike="noStrike" cap="none" spc="0" normalizeH="0" baseline="0" dirty="0">
              <a:ln>
                <a:noFill/>
              </a:ln>
              <a:effectLst/>
              <a:uFillTx/>
              <a:latin typeface="TT Commons" panose="02000506040000020004" pitchFamily="50" charset="0"/>
              <a:ea typeface="Meiryo UI" panose="020B0604030504040204" pitchFamily="34" charset="-128"/>
              <a:cs typeface="Segoe UI" panose="020B0502040204020203" pitchFamily="34" charset="0"/>
              <a:sym typeface="TT Commons" panose="02000506040000020004" pitchFamily="50" charset="0"/>
            </a:endParaRPr>
          </a:p>
        </p:txBody>
      </p:sp>
      <p:pic>
        <p:nvPicPr>
          <p:cNvPr id="1076" name="Picture 52">
            <a:extLst>
              <a:ext uri="{FF2B5EF4-FFF2-40B4-BE49-F238E27FC236}">
                <a16:creationId xmlns:a16="http://schemas.microsoft.com/office/drawing/2014/main" id="{D031ABAD-6871-81E7-A59D-666CFDE87F1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37802" y="1075489"/>
            <a:ext cx="3116395" cy="218516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8CE9ADB9-44F5-C8F6-D242-25545AB343D6}"/>
              </a:ext>
            </a:extLst>
          </p:cNvPr>
          <p:cNvSpPr txBox="1"/>
          <p:nvPr userDrawn="1"/>
        </p:nvSpPr>
        <p:spPr>
          <a:xfrm>
            <a:off x="2634169" y="3591438"/>
            <a:ext cx="6923662" cy="988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lang="en-US" altLang="ja-JP" sz="1600" b="1" i="0" dirty="0">
              <a:solidFill>
                <a:schemeClr val="bg1"/>
              </a:solidFill>
              <a:effectLst/>
              <a:latin typeface="Arial" panose="020B0604020202020204" pitchFamily="34" charset="0"/>
              <a:ea typeface="+mn-ea"/>
              <a:cs typeface="Arial" panose="020B0604020202020204" pitchFamily="34" charset="0"/>
            </a:endParaRPr>
          </a:p>
          <a:p>
            <a:pPr marL="0" marR="0" lvl="0" indent="0" algn="ctr" defTabSz="825500" rtl="0" eaLnBrk="1" fontAlgn="auto" latinLnBrk="0" hangingPunct="0">
              <a:lnSpc>
                <a:spcPct val="100000"/>
              </a:lnSpc>
              <a:spcBef>
                <a:spcPts val="0"/>
              </a:spcBef>
              <a:spcAft>
                <a:spcPts val="0"/>
              </a:spcAft>
              <a:buClrTx/>
              <a:buSzTx/>
              <a:buFontTx/>
              <a:buNone/>
              <a:tabLst/>
              <a:defRPr/>
            </a:pPr>
            <a:r>
              <a:rPr lang="en-US" altLang="ja-JP" sz="3600" b="1" i="0" dirty="0">
                <a:solidFill>
                  <a:schemeClr val="bg1"/>
                </a:solidFill>
                <a:effectLst/>
                <a:latin typeface="Arial" panose="020B0604020202020204" pitchFamily="34" charset="0"/>
                <a:ea typeface="+mn-ea"/>
                <a:cs typeface="Arial" panose="020B0604020202020204" pitchFamily="34" charset="0"/>
              </a:rPr>
              <a:t>Thank you.</a:t>
            </a:r>
          </a:p>
        </p:txBody>
      </p:sp>
      <p:sp>
        <p:nvSpPr>
          <p:cNvPr id="9" name="テキスト ボックス 8">
            <a:extLst>
              <a:ext uri="{FF2B5EF4-FFF2-40B4-BE49-F238E27FC236}">
                <a16:creationId xmlns:a16="http://schemas.microsoft.com/office/drawing/2014/main" id="{06D6FB60-FA5D-FB88-0280-1EA5BD7CE38C}"/>
              </a:ext>
            </a:extLst>
          </p:cNvPr>
          <p:cNvSpPr txBox="1"/>
          <p:nvPr userDrawn="1"/>
        </p:nvSpPr>
        <p:spPr>
          <a:xfrm>
            <a:off x="3178374" y="4554965"/>
            <a:ext cx="583525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0" i="0" dirty="0">
                <a:solidFill>
                  <a:schemeClr val="bg1"/>
                </a:solidFill>
                <a:effectLst/>
                <a:latin typeface="Arial" panose="020B0604020202020204" pitchFamily="34" charset="0"/>
                <a:ea typeface="+mn-ea"/>
                <a:cs typeface="Arial" panose="020B0604020202020204" pitchFamily="34" charset="0"/>
              </a:rPr>
              <a:t>Implementing leading-edge technologies</a:t>
            </a:r>
            <a:r>
              <a:rPr lang="ja-JP" altLang="en-US" sz="1600" b="0" i="0">
                <a:solidFill>
                  <a:schemeClr val="bg1"/>
                </a:solidFill>
                <a:effectLst/>
                <a:latin typeface="Arial" panose="020B0604020202020204" pitchFamily="34" charset="0"/>
                <a:ea typeface="+mn-ea"/>
                <a:cs typeface="Arial" panose="020B0604020202020204" pitchFamily="34" charset="0"/>
              </a:rPr>
              <a:t> </a:t>
            </a:r>
            <a:r>
              <a:rPr lang="en-US" altLang="ja-JP" sz="1600" b="0" i="0" dirty="0">
                <a:solidFill>
                  <a:schemeClr val="bg1"/>
                </a:solidFill>
                <a:effectLst/>
                <a:latin typeface="Arial" panose="020B0604020202020204" pitchFamily="34" charset="0"/>
                <a:ea typeface="+mn-ea"/>
                <a:cs typeface="Arial" panose="020B0604020202020204" pitchFamily="34" charset="0"/>
              </a:rPr>
              <a:t>in the business world</a:t>
            </a:r>
          </a:p>
        </p:txBody>
      </p:sp>
      <p:pic>
        <p:nvPicPr>
          <p:cNvPr id="17" name="グラフィックス 16">
            <a:extLst>
              <a:ext uri="{FF2B5EF4-FFF2-40B4-BE49-F238E27FC236}">
                <a16:creationId xmlns:a16="http://schemas.microsoft.com/office/drawing/2014/main" id="{329709CF-12EB-ED5F-F234-B828532AF68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307512" y="6074241"/>
            <a:ext cx="1576973" cy="292171"/>
          </a:xfrm>
          <a:prstGeom prst="rect">
            <a:avLst/>
          </a:prstGeom>
        </p:spPr>
      </p:pic>
    </p:spTree>
    <p:extLst>
      <p:ext uri="{BB962C8B-B14F-4D97-AF65-F5344CB8AC3E}">
        <p14:creationId xmlns:p14="http://schemas.microsoft.com/office/powerpoint/2010/main" val="2299439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ハイライト">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1662D226-70D9-D43F-10BB-58B79090F7EB}"/>
              </a:ext>
            </a:extLst>
          </p:cNvPr>
          <p:cNvSpPr/>
          <p:nvPr userDrawn="1"/>
        </p:nvSpPr>
        <p:spPr>
          <a:xfrm>
            <a:off x="-1" y="0"/>
            <a:ext cx="12192000" cy="6858000"/>
          </a:xfrm>
          <a:prstGeom prst="rect">
            <a:avLst/>
          </a:prstGeom>
          <a:gradFill flip="none" rotWithShape="1">
            <a:gsLst>
              <a:gs pos="0">
                <a:srgbClr val="4F4FC9">
                  <a:lumMod val="98000"/>
                  <a:lumOff val="2000"/>
                </a:srgbClr>
              </a:gs>
              <a:gs pos="100000">
                <a:schemeClr val="accent1"/>
              </a:gs>
            </a:gsLst>
            <a:lin ang="108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altLang="ja-JP" sz="1600" b="0" i="0" u="none" strike="noStrike" cap="none" spc="0" normalizeH="0" baseline="0" dirty="0">
              <a:ln>
                <a:noFill/>
              </a:ln>
              <a:solidFill>
                <a:srgbClr val="FFFFFF"/>
              </a:solidFill>
              <a:effectLst/>
              <a:uFillTx/>
              <a:latin typeface="TT Commons" panose="02000506040000020004" pitchFamily="50" charset="0"/>
              <a:ea typeface="Meiryo UI" panose="020B0604030504040204" pitchFamily="34" charset="-128"/>
              <a:cs typeface="Segoe UI" panose="020B0502040204020203" pitchFamily="34" charset="0"/>
              <a:sym typeface="TT Commons" panose="02000506040000020004" pitchFamily="50" charset="0"/>
            </a:endParaRPr>
          </a:p>
        </p:txBody>
      </p:sp>
      <p:sp>
        <p:nvSpPr>
          <p:cNvPr id="144" name="コンテンツ プレースホルダー 2">
            <a:extLst>
              <a:ext uri="{FF2B5EF4-FFF2-40B4-BE49-F238E27FC236}">
                <a16:creationId xmlns:a16="http://schemas.microsoft.com/office/drawing/2014/main" id="{31B6E3C7-A1CF-3F4E-BE53-AA5BA2B2A136}"/>
              </a:ext>
            </a:extLst>
          </p:cNvPr>
          <p:cNvSpPr>
            <a:spLocks noGrp="1"/>
          </p:cNvSpPr>
          <p:nvPr>
            <p:ph idx="1"/>
          </p:nvPr>
        </p:nvSpPr>
        <p:spPr>
          <a:xfrm>
            <a:off x="1731018" y="1343284"/>
            <a:ext cx="8729964" cy="4171433"/>
          </a:xfrm>
          <a:prstGeom prst="rect">
            <a:avLst/>
          </a:prstGeom>
        </p:spPr>
        <p:txBody>
          <a:bodyPr anchor="ctr">
            <a:normAutofit/>
          </a:bodyPr>
          <a:lstStyle>
            <a:lvl1pPr marL="0" indent="0" algn="ctr">
              <a:lnSpc>
                <a:spcPct val="140000"/>
              </a:lnSpc>
              <a:buFont typeface="Wingdings" pitchFamily="2" charset="2"/>
              <a:buNone/>
              <a:tabLst/>
              <a:defRPr sz="3600" b="1">
                <a:solidFill>
                  <a:schemeClr val="bg1"/>
                </a:solidFill>
                <a:latin typeface="+mn-ea"/>
                <a:ea typeface="+mn-ea"/>
              </a:defRPr>
            </a:lvl1pPr>
            <a:lvl2pPr marL="538163" indent="-185738">
              <a:lnSpc>
                <a:spcPct val="140000"/>
              </a:lnSpc>
              <a:spcBef>
                <a:spcPts val="0"/>
              </a:spcBef>
              <a:buFont typeface="Arial" panose="020B0604020202020204" pitchFamily="34" charset="0"/>
              <a:buChar char="•"/>
              <a:tabLst/>
              <a:defRPr b="0">
                <a:solidFill>
                  <a:schemeClr val="bg1"/>
                </a:solidFill>
                <a:latin typeface="+mn-ea"/>
                <a:ea typeface="+mn-ea"/>
              </a:defRPr>
            </a:lvl2pPr>
            <a:lvl3pPr marL="933450" indent="-219075">
              <a:lnSpc>
                <a:spcPct val="140000"/>
              </a:lnSpc>
              <a:spcBef>
                <a:spcPts val="0"/>
              </a:spcBef>
              <a:buFont typeface="Wingdings" pitchFamily="2" charset="2"/>
              <a:buChar char="Ø"/>
              <a:tabLst/>
              <a:defRPr b="0">
                <a:solidFill>
                  <a:schemeClr val="bg1"/>
                </a:solidFill>
                <a:latin typeface="+mn-ea"/>
                <a:ea typeface="+mn-ea"/>
              </a:defRPr>
            </a:lvl3pPr>
            <a:lvl4pPr marL="1600200" indent="-228600">
              <a:lnSpc>
                <a:spcPct val="140000"/>
              </a:lnSpc>
              <a:spcBef>
                <a:spcPts val="0"/>
              </a:spcBef>
              <a:buFont typeface="Arial" panose="020B0604020202020204" pitchFamily="34" charset="0"/>
              <a:buChar char="•"/>
              <a:defRPr b="0">
                <a:latin typeface="+mn-ea"/>
                <a:ea typeface="+mn-ea"/>
              </a:defRPr>
            </a:lvl4pPr>
            <a:lvl5pPr marL="2057400" indent="-228600">
              <a:lnSpc>
                <a:spcPct val="140000"/>
              </a:lnSpc>
              <a:buFont typeface="Arial" panose="020B0604020202020204" pitchFamily="34" charset="0"/>
              <a:buChar char="•"/>
              <a:defRPr b="0">
                <a:latin typeface="+mn-ea"/>
                <a:ea typeface="+mn-ea"/>
              </a:defRPr>
            </a:lvl5pPr>
          </a:lstStyle>
          <a:p>
            <a:pPr lvl="0"/>
            <a:r>
              <a:rPr kumimoji="1" lang="ja-JP" altLang="en-US"/>
              <a:t>マスター テキストの書式設定</a:t>
            </a:r>
          </a:p>
        </p:txBody>
      </p:sp>
    </p:spTree>
    <p:extLst>
      <p:ext uri="{BB962C8B-B14F-4D97-AF65-F5344CB8AC3E}">
        <p14:creationId xmlns:p14="http://schemas.microsoft.com/office/powerpoint/2010/main" val="201391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コンテンツなし">
    <p:spTree>
      <p:nvGrpSpPr>
        <p:cNvPr id="1" name=""/>
        <p:cNvGrpSpPr/>
        <p:nvPr/>
      </p:nvGrpSpPr>
      <p:grpSpPr>
        <a:xfrm>
          <a:off x="0" y="0"/>
          <a:ext cx="0" cy="0"/>
          <a:chOff x="0" y="0"/>
          <a:chExt cx="0" cy="0"/>
        </a:xfrm>
      </p:grpSpPr>
      <p:sp>
        <p:nvSpPr>
          <p:cNvPr id="4" name="スライド番号プレースホルダー 1">
            <a:extLst>
              <a:ext uri="{FF2B5EF4-FFF2-40B4-BE49-F238E27FC236}">
                <a16:creationId xmlns:a16="http://schemas.microsoft.com/office/drawing/2014/main" id="{B00A5175-AEA5-BB34-AECD-3F37143B0AFE}"/>
              </a:ext>
            </a:extLst>
          </p:cNvPr>
          <p:cNvSpPr txBox="1">
            <a:spLocks/>
          </p:cNvSpPr>
          <p:nvPr userDrawn="1"/>
        </p:nvSpPr>
        <p:spPr>
          <a:xfrm>
            <a:off x="9264168" y="632460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B8B27E-071A-0741-AC99-3954934DEF6F}" type="slidenum">
              <a:rPr lang="ja-JP" altLang="en-US" sz="1600" smtClean="0"/>
              <a:pPr/>
              <a:t>‹#›</a:t>
            </a:fld>
            <a:endParaRPr lang="ja-JP" altLang="en-US" sz="1600"/>
          </a:p>
        </p:txBody>
      </p:sp>
      <p:pic>
        <p:nvPicPr>
          <p:cNvPr id="3" name="グラフィックス 2">
            <a:extLst>
              <a:ext uri="{FF2B5EF4-FFF2-40B4-BE49-F238E27FC236}">
                <a16:creationId xmlns:a16="http://schemas.microsoft.com/office/drawing/2014/main" id="{EBB83767-3C04-AFC9-74A3-24C2E49A8F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93865" y="194227"/>
            <a:ext cx="1063625" cy="277468"/>
          </a:xfrm>
          <a:prstGeom prst="rect">
            <a:avLst/>
          </a:prstGeom>
        </p:spPr>
      </p:pic>
    </p:spTree>
    <p:extLst>
      <p:ext uri="{BB962C8B-B14F-4D97-AF65-F5344CB8AC3E}">
        <p14:creationId xmlns:p14="http://schemas.microsoft.com/office/powerpoint/2010/main" val="3456638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deloy紹介資料-1">
    <p:spTree>
      <p:nvGrpSpPr>
        <p:cNvPr id="1" name=""/>
        <p:cNvGrpSpPr/>
        <p:nvPr/>
      </p:nvGrpSpPr>
      <p:grpSpPr>
        <a:xfrm>
          <a:off x="0" y="0"/>
          <a:ext cx="0" cy="0"/>
          <a:chOff x="0" y="0"/>
          <a:chExt cx="0" cy="0"/>
        </a:xfrm>
      </p:grpSpPr>
      <p:pic>
        <p:nvPicPr>
          <p:cNvPr id="139" name="グラフィックス 138">
            <a:extLst>
              <a:ext uri="{FF2B5EF4-FFF2-40B4-BE49-F238E27FC236}">
                <a16:creationId xmlns:a16="http://schemas.microsoft.com/office/drawing/2014/main" id="{661E24E7-5A51-A942-98B8-DEC64E7968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93865" y="194227"/>
            <a:ext cx="1063625" cy="277468"/>
          </a:xfrm>
          <a:prstGeom prst="rect">
            <a:avLst/>
          </a:prstGeom>
        </p:spPr>
      </p:pic>
      <p:sp>
        <p:nvSpPr>
          <p:cNvPr id="4" name="スライド番号プレースホルダー 1">
            <a:extLst>
              <a:ext uri="{FF2B5EF4-FFF2-40B4-BE49-F238E27FC236}">
                <a16:creationId xmlns:a16="http://schemas.microsoft.com/office/drawing/2014/main" id="{B00A5175-AEA5-BB34-AECD-3F37143B0AFE}"/>
              </a:ext>
            </a:extLst>
          </p:cNvPr>
          <p:cNvSpPr txBox="1">
            <a:spLocks/>
          </p:cNvSpPr>
          <p:nvPr userDrawn="1"/>
        </p:nvSpPr>
        <p:spPr>
          <a:xfrm>
            <a:off x="9264168" y="632460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B8B27E-071A-0741-AC99-3954934DEF6F}" type="slidenum">
              <a:rPr lang="ja-JP" altLang="en-US" sz="1600" smtClean="0"/>
              <a:pPr/>
              <a:t>‹#›</a:t>
            </a:fld>
            <a:endParaRPr lang="ja-JP" altLang="en-US" sz="1600"/>
          </a:p>
        </p:txBody>
      </p:sp>
      <p:pic>
        <p:nvPicPr>
          <p:cNvPr id="2" name="図 1">
            <a:extLst>
              <a:ext uri="{FF2B5EF4-FFF2-40B4-BE49-F238E27FC236}">
                <a16:creationId xmlns:a16="http://schemas.microsoft.com/office/drawing/2014/main" id="{350AA108-6B38-4977-6461-E4A4D6C4F879}"/>
              </a:ext>
            </a:extLst>
          </p:cNvPr>
          <p:cNvPicPr>
            <a:picLocks noChangeAspect="1"/>
          </p:cNvPicPr>
          <p:nvPr userDrawn="1"/>
        </p:nvPicPr>
        <p:blipFill>
          <a:blip r:embed="rId4"/>
          <a:stretch>
            <a:fillRect/>
          </a:stretch>
        </p:blipFill>
        <p:spPr>
          <a:xfrm>
            <a:off x="461170" y="1972866"/>
            <a:ext cx="11269660" cy="4281945"/>
          </a:xfrm>
          <a:prstGeom prst="rect">
            <a:avLst/>
          </a:prstGeom>
        </p:spPr>
      </p:pic>
      <p:pic>
        <p:nvPicPr>
          <p:cNvPr id="3" name="Picture 2" descr="インハウス型研修 | Modeloy(モデロイ)">
            <a:extLst>
              <a:ext uri="{FF2B5EF4-FFF2-40B4-BE49-F238E27FC236}">
                <a16:creationId xmlns:a16="http://schemas.microsoft.com/office/drawing/2014/main" id="{63523332-4F64-0BCA-4B08-2901E2D1D098}"/>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1833" y="474642"/>
            <a:ext cx="1973193" cy="36737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2A32194-626B-32B1-B7B5-B1FDA852A363}"/>
              </a:ext>
            </a:extLst>
          </p:cNvPr>
          <p:cNvSpPr txBox="1"/>
          <p:nvPr userDrawn="1"/>
        </p:nvSpPr>
        <p:spPr>
          <a:xfrm>
            <a:off x="461170" y="1341042"/>
            <a:ext cx="1055410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i="0">
                <a:solidFill>
                  <a:srgbClr val="222222"/>
                </a:solidFill>
                <a:effectLst/>
                <a:latin typeface="+mn-ea"/>
              </a:rPr>
              <a:t>人材育成から</a:t>
            </a:r>
            <a:r>
              <a:rPr lang="en" altLang="ja-JP" sz="2000" b="0" i="0" dirty="0">
                <a:solidFill>
                  <a:srgbClr val="222222"/>
                </a:solidFill>
                <a:effectLst/>
                <a:latin typeface="+mn-ea"/>
              </a:rPr>
              <a:t>PoC</a:t>
            </a:r>
            <a:r>
              <a:rPr lang="ja-JP" altLang="en" sz="2000" b="0" i="0">
                <a:solidFill>
                  <a:srgbClr val="222222"/>
                </a:solidFill>
                <a:effectLst/>
                <a:latin typeface="+mn-ea"/>
              </a:rPr>
              <a:t>、</a:t>
            </a:r>
            <a:r>
              <a:rPr lang="en" altLang="ja-JP" sz="2000" b="0" i="0" dirty="0">
                <a:solidFill>
                  <a:srgbClr val="222222"/>
                </a:solidFill>
                <a:effectLst/>
                <a:latin typeface="+mn-ea"/>
              </a:rPr>
              <a:t>AI</a:t>
            </a:r>
            <a:r>
              <a:rPr lang="ja-JP" altLang="en-US" sz="2000" b="0" i="0">
                <a:solidFill>
                  <a:srgbClr val="222222"/>
                </a:solidFill>
                <a:effectLst/>
                <a:latin typeface="+mn-ea"/>
              </a:rPr>
              <a:t>開発・運用まで</a:t>
            </a:r>
            <a:r>
              <a:rPr lang="ja-JP" altLang="en-US" sz="2000" b="1" i="0">
                <a:solidFill>
                  <a:srgbClr val="222222"/>
                </a:solidFill>
                <a:effectLst/>
                <a:latin typeface="+mn-ea"/>
              </a:rPr>
              <a:t>あらゆる面から</a:t>
            </a:r>
            <a:r>
              <a:rPr lang="en" altLang="ja-JP" sz="2000" b="1" i="0" dirty="0">
                <a:solidFill>
                  <a:srgbClr val="222222"/>
                </a:solidFill>
                <a:effectLst/>
                <a:latin typeface="+mn-ea"/>
              </a:rPr>
              <a:t>DX</a:t>
            </a:r>
            <a:r>
              <a:rPr lang="ja-JP" altLang="en-US" sz="2000" b="1" i="0">
                <a:solidFill>
                  <a:srgbClr val="222222"/>
                </a:solidFill>
                <a:effectLst/>
                <a:latin typeface="+mn-ea"/>
              </a:rPr>
              <a:t>プロジェクトの</a:t>
            </a:r>
            <a:r>
              <a:rPr lang="ja-JP" altLang="en-US" sz="2000" b="1" i="0">
                <a:solidFill>
                  <a:srgbClr val="4F4FC9"/>
                </a:solidFill>
                <a:effectLst/>
                <a:latin typeface="+mn-ea"/>
              </a:rPr>
              <a:t>内製化</a:t>
            </a:r>
            <a:r>
              <a:rPr lang="ja-JP" altLang="en-US" sz="2000" b="1" i="0">
                <a:solidFill>
                  <a:srgbClr val="222222"/>
                </a:solidFill>
                <a:effectLst/>
                <a:latin typeface="+mn-ea"/>
              </a:rPr>
              <a:t>をサポート</a:t>
            </a:r>
          </a:p>
        </p:txBody>
      </p:sp>
    </p:spTree>
    <p:extLst>
      <p:ext uri="{BB962C8B-B14F-4D97-AF65-F5344CB8AC3E}">
        <p14:creationId xmlns:p14="http://schemas.microsoft.com/office/powerpoint/2010/main" val="1092517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deloy紹介資料-2">
    <p:spTree>
      <p:nvGrpSpPr>
        <p:cNvPr id="1" name=""/>
        <p:cNvGrpSpPr/>
        <p:nvPr/>
      </p:nvGrpSpPr>
      <p:grpSpPr>
        <a:xfrm>
          <a:off x="0" y="0"/>
          <a:ext cx="0" cy="0"/>
          <a:chOff x="0" y="0"/>
          <a:chExt cx="0" cy="0"/>
        </a:xfrm>
      </p:grpSpPr>
      <p:pic>
        <p:nvPicPr>
          <p:cNvPr id="139" name="グラフィックス 138">
            <a:extLst>
              <a:ext uri="{FF2B5EF4-FFF2-40B4-BE49-F238E27FC236}">
                <a16:creationId xmlns:a16="http://schemas.microsoft.com/office/drawing/2014/main" id="{661E24E7-5A51-A942-98B8-DEC64E7968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93865" y="194227"/>
            <a:ext cx="1063625" cy="277468"/>
          </a:xfrm>
          <a:prstGeom prst="rect">
            <a:avLst/>
          </a:prstGeom>
        </p:spPr>
      </p:pic>
      <p:sp>
        <p:nvSpPr>
          <p:cNvPr id="72" name="タイトル プレースホルダー 1">
            <a:extLst>
              <a:ext uri="{FF2B5EF4-FFF2-40B4-BE49-F238E27FC236}">
                <a16:creationId xmlns:a16="http://schemas.microsoft.com/office/drawing/2014/main" id="{6312039F-C2AC-5641-BA33-1E4CF6333A30}"/>
              </a:ext>
            </a:extLst>
          </p:cNvPr>
          <p:cNvSpPr>
            <a:spLocks noGrp="1"/>
          </p:cNvSpPr>
          <p:nvPr>
            <p:ph type="title" hasCustomPrompt="1"/>
          </p:nvPr>
        </p:nvSpPr>
        <p:spPr>
          <a:xfrm>
            <a:off x="442914" y="267030"/>
            <a:ext cx="10369019" cy="697621"/>
          </a:xfrm>
          <a:prstGeom prst="rect">
            <a:avLst/>
          </a:prstGeom>
        </p:spPr>
        <p:txBody>
          <a:bodyPr vert="horz" lIns="0" tIns="0" rIns="0" bIns="0" rtlCol="0" anchor="b">
            <a:normAutofit/>
          </a:bodyPr>
          <a:lstStyle>
            <a:lvl1pPr>
              <a:defRPr b="1">
                <a:solidFill>
                  <a:schemeClr val="accent1"/>
                </a:solidFill>
              </a:defRPr>
            </a:lvl1pPr>
          </a:lstStyle>
          <a:p>
            <a:r>
              <a:rPr lang="en-US" altLang="ja-JP" dirty="0" err="1">
                <a:solidFill>
                  <a:srgbClr val="4F4FC9"/>
                </a:solidFill>
              </a:rPr>
              <a:t>Modeloy</a:t>
            </a:r>
            <a:r>
              <a:rPr lang="en-US" altLang="ja-JP" dirty="0">
                <a:solidFill>
                  <a:srgbClr val="4F4FC9"/>
                </a:solidFill>
              </a:rPr>
              <a:t> </a:t>
            </a:r>
            <a:r>
              <a:rPr lang="ja-JP" altLang="en-US">
                <a:solidFill>
                  <a:srgbClr val="4F4FC9"/>
                </a:solidFill>
              </a:rPr>
              <a:t>の支援内容・アプローチ</a:t>
            </a:r>
            <a:endParaRPr kumimoji="1" lang="ja-JP" altLang="en-US"/>
          </a:p>
        </p:txBody>
      </p:sp>
      <p:sp>
        <p:nvSpPr>
          <p:cNvPr id="4" name="スライド番号プレースホルダー 1">
            <a:extLst>
              <a:ext uri="{FF2B5EF4-FFF2-40B4-BE49-F238E27FC236}">
                <a16:creationId xmlns:a16="http://schemas.microsoft.com/office/drawing/2014/main" id="{B00A5175-AEA5-BB34-AECD-3F37143B0AFE}"/>
              </a:ext>
            </a:extLst>
          </p:cNvPr>
          <p:cNvSpPr txBox="1">
            <a:spLocks/>
          </p:cNvSpPr>
          <p:nvPr userDrawn="1"/>
        </p:nvSpPr>
        <p:spPr>
          <a:xfrm>
            <a:off x="9264168" y="632460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4B8B27E-071A-0741-AC99-3954934DEF6F}" type="slidenum">
              <a:rPr lang="ja-JP" altLang="en-US" sz="1600" smtClean="0"/>
              <a:pPr/>
              <a:t>‹#›</a:t>
            </a:fld>
            <a:endParaRPr lang="ja-JP" altLang="en-US" sz="1600"/>
          </a:p>
        </p:txBody>
      </p:sp>
      <p:pic>
        <p:nvPicPr>
          <p:cNvPr id="2" name="図 1" descr="モニター画面に映るウェブサイトのスクリーンショット&#10;&#10;自動的に生成された説明">
            <a:extLst>
              <a:ext uri="{FF2B5EF4-FFF2-40B4-BE49-F238E27FC236}">
                <a16:creationId xmlns:a16="http://schemas.microsoft.com/office/drawing/2014/main" id="{2D4CD7D1-E721-71EE-FCD1-C02447992D40}"/>
              </a:ext>
            </a:extLst>
          </p:cNvPr>
          <p:cNvPicPr>
            <a:picLocks noChangeAspect="1"/>
          </p:cNvPicPr>
          <p:nvPr userDrawn="1"/>
        </p:nvPicPr>
        <p:blipFill>
          <a:blip r:embed="rId4"/>
          <a:stretch>
            <a:fillRect/>
          </a:stretch>
        </p:blipFill>
        <p:spPr>
          <a:xfrm>
            <a:off x="542816" y="1561856"/>
            <a:ext cx="11106368" cy="4821063"/>
          </a:xfrm>
          <a:prstGeom prst="rect">
            <a:avLst/>
          </a:prstGeom>
        </p:spPr>
      </p:pic>
      <p:sp>
        <p:nvSpPr>
          <p:cNvPr id="3" name="テキスト ボックス 2">
            <a:extLst>
              <a:ext uri="{FF2B5EF4-FFF2-40B4-BE49-F238E27FC236}">
                <a16:creationId xmlns:a16="http://schemas.microsoft.com/office/drawing/2014/main" id="{AAD6D412-BAB5-8045-4BE8-11D05EAE0140}"/>
              </a:ext>
            </a:extLst>
          </p:cNvPr>
          <p:cNvSpPr txBox="1"/>
          <p:nvPr userDrawn="1"/>
        </p:nvSpPr>
        <p:spPr>
          <a:xfrm>
            <a:off x="397021" y="1167053"/>
            <a:ext cx="10643683" cy="338554"/>
          </a:xfrm>
          <a:prstGeom prst="rect">
            <a:avLst/>
          </a:prstGeom>
          <a:noFill/>
        </p:spPr>
        <p:txBody>
          <a:bodyPr wrap="none" rtlCol="0">
            <a:spAutoFit/>
          </a:bodyPr>
          <a:lstStyle/>
          <a:p>
            <a:r>
              <a:rPr lang="ja-JP" altLang="en-US" sz="1600"/>
              <a:t>プロトタイプベースで</a:t>
            </a:r>
            <a:r>
              <a:rPr lang="en-US" altLang="ja-JP" sz="1600" dirty="0" err="1"/>
              <a:t>ToBe</a:t>
            </a:r>
            <a:r>
              <a:rPr lang="ja-JP" altLang="en-US" sz="1600"/>
              <a:t>像をすり合わせながら、データ基盤設計・モデル構築・現場導入まで支援いたします。</a:t>
            </a:r>
          </a:p>
        </p:txBody>
      </p:sp>
    </p:spTree>
    <p:extLst>
      <p:ext uri="{BB962C8B-B14F-4D97-AF65-F5344CB8AC3E}">
        <p14:creationId xmlns:p14="http://schemas.microsoft.com/office/powerpoint/2010/main" val="3797575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pic>
        <p:nvPicPr>
          <p:cNvPr id="3" name="図 2" descr="図形&#10;&#10;低い精度で自動的に生成された説明">
            <a:extLst>
              <a:ext uri="{FF2B5EF4-FFF2-40B4-BE49-F238E27FC236}">
                <a16:creationId xmlns:a16="http://schemas.microsoft.com/office/drawing/2014/main" id="{2CF4A5D2-E0C1-9542-91AE-DB953C87AF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タイトル プレースホルダー 1">
            <a:extLst>
              <a:ext uri="{FF2B5EF4-FFF2-40B4-BE49-F238E27FC236}">
                <a16:creationId xmlns:a16="http://schemas.microsoft.com/office/drawing/2014/main" id="{6DE0F29D-2106-7241-9EC8-6FAEFF6759EE}"/>
              </a:ext>
            </a:extLst>
          </p:cNvPr>
          <p:cNvSpPr>
            <a:spLocks noGrp="1"/>
          </p:cNvSpPr>
          <p:nvPr>
            <p:ph type="title"/>
          </p:nvPr>
        </p:nvSpPr>
        <p:spPr>
          <a:xfrm>
            <a:off x="766763" y="1615128"/>
            <a:ext cx="6827111" cy="607846"/>
          </a:xfrm>
          <a:prstGeom prst="rect">
            <a:avLst/>
          </a:prstGeom>
        </p:spPr>
        <p:txBody>
          <a:bodyPr vert="horz" lIns="0" tIns="0" rIns="0" bIns="0" rtlCol="0" anchor="b">
            <a:normAutofit/>
          </a:bodyPr>
          <a:lstStyle>
            <a:lvl1pPr>
              <a:defRPr sz="1600">
                <a:solidFill>
                  <a:schemeClr val="tx1"/>
                </a:solidFill>
              </a:defRPr>
            </a:lvl1pPr>
          </a:lstStyle>
          <a:p>
            <a:r>
              <a:rPr kumimoji="1" lang="ja-JP" altLang="en-US"/>
              <a:t>マスター タイトルの書式設定</a:t>
            </a:r>
          </a:p>
        </p:txBody>
      </p:sp>
      <p:sp>
        <p:nvSpPr>
          <p:cNvPr id="23" name="コンテンツ プレースホルダー 22">
            <a:extLst>
              <a:ext uri="{FF2B5EF4-FFF2-40B4-BE49-F238E27FC236}">
                <a16:creationId xmlns:a16="http://schemas.microsoft.com/office/drawing/2014/main" id="{D94A99AC-ACB8-3748-9024-BBC03EF25069}"/>
              </a:ext>
            </a:extLst>
          </p:cNvPr>
          <p:cNvSpPr>
            <a:spLocks noGrp="1"/>
          </p:cNvSpPr>
          <p:nvPr>
            <p:ph sz="quarter" idx="10"/>
          </p:nvPr>
        </p:nvSpPr>
        <p:spPr>
          <a:xfrm>
            <a:off x="766763" y="2810748"/>
            <a:ext cx="6827111" cy="976312"/>
          </a:xfrm>
          <a:prstGeom prst="rect">
            <a:avLst/>
          </a:prstGeom>
        </p:spPr>
        <p:txBody>
          <a:bodyPr anchor="t">
            <a:noAutofit/>
          </a:bodyPr>
          <a:lstStyle>
            <a:lvl1pPr marL="0" marR="0" indent="0" algn="l" defTabSz="914400" rtl="0" eaLnBrk="1" fontAlgn="auto" latinLnBrk="0" hangingPunct="1">
              <a:lnSpc>
                <a:spcPct val="113000"/>
              </a:lnSpc>
              <a:spcBef>
                <a:spcPts val="1000"/>
              </a:spcBef>
              <a:spcAft>
                <a:spcPts val="0"/>
              </a:spcAft>
              <a:buClrTx/>
              <a:buSzTx/>
              <a:buFontTx/>
              <a:buNone/>
              <a:tabLst/>
              <a:defRPr sz="2800" b="1">
                <a:latin typeface="+mj-ea"/>
                <a:ea typeface="+mj-ea"/>
              </a:defRPr>
            </a:lvl1pPr>
            <a:lvl2pPr marL="457200" indent="0">
              <a:buFontTx/>
              <a:buNone/>
              <a:defRPr sz="2800">
                <a:latin typeface="+mj-ea"/>
                <a:ea typeface="+mj-ea"/>
              </a:defRPr>
            </a:lvl2pPr>
            <a:lvl3pPr marL="914400" indent="0">
              <a:buFontTx/>
              <a:buNone/>
              <a:defRPr sz="2800">
                <a:latin typeface="+mj-ea"/>
                <a:ea typeface="+mj-ea"/>
              </a:defRPr>
            </a:lvl3pPr>
            <a:lvl4pPr marL="1371600" indent="0">
              <a:buFontTx/>
              <a:buNone/>
              <a:defRPr sz="2800">
                <a:latin typeface="+mj-ea"/>
                <a:ea typeface="+mj-ea"/>
              </a:defRPr>
            </a:lvl4pPr>
            <a:lvl5pPr marL="1828800" indent="0">
              <a:buFontTx/>
              <a:buNone/>
              <a:defRPr sz="2800">
                <a:latin typeface="+mj-ea"/>
                <a:ea typeface="+mj-ea"/>
              </a:defRPr>
            </a:lvl5pPr>
          </a:lstStyle>
          <a:p>
            <a:pPr lvl="0"/>
            <a:r>
              <a:rPr kumimoji="1" lang="ja-JP" altLang="en-US"/>
              <a:t>マスター テキストの書式設定</a:t>
            </a:r>
          </a:p>
        </p:txBody>
      </p:sp>
      <p:sp>
        <p:nvSpPr>
          <p:cNvPr id="25" name="コンテンツ プレースホルダー 24">
            <a:extLst>
              <a:ext uri="{FF2B5EF4-FFF2-40B4-BE49-F238E27FC236}">
                <a16:creationId xmlns:a16="http://schemas.microsoft.com/office/drawing/2014/main" id="{EE7D171C-1C12-C148-8CB6-4F17D7B717E4}"/>
              </a:ext>
            </a:extLst>
          </p:cNvPr>
          <p:cNvSpPr>
            <a:spLocks noGrp="1"/>
          </p:cNvSpPr>
          <p:nvPr>
            <p:ph sz="quarter" idx="11"/>
          </p:nvPr>
        </p:nvSpPr>
        <p:spPr>
          <a:xfrm>
            <a:off x="766762" y="4056838"/>
            <a:ext cx="6827111" cy="347663"/>
          </a:xfrm>
          <a:prstGeom prst="rect">
            <a:avLst/>
          </a:prstGeom>
        </p:spPr>
        <p:txBody>
          <a:bodyPr>
            <a:noAutofit/>
          </a:bodyPr>
          <a:lstStyle>
            <a:lvl1pPr marL="0" indent="0">
              <a:buNone/>
              <a:defRPr sz="1100">
                <a:solidFill>
                  <a:schemeClr val="bg1">
                    <a:lumMod val="65000"/>
                  </a:schemeClr>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kumimoji="1" lang="ja-JP" altLang="en-US"/>
              <a:t>マスター テキストの書式設定</a:t>
            </a:r>
          </a:p>
        </p:txBody>
      </p:sp>
      <p:sp>
        <p:nvSpPr>
          <p:cNvPr id="27" name="コンテンツ プレースホルダー 26">
            <a:extLst>
              <a:ext uri="{FF2B5EF4-FFF2-40B4-BE49-F238E27FC236}">
                <a16:creationId xmlns:a16="http://schemas.microsoft.com/office/drawing/2014/main" id="{0DE2F363-F157-DA4F-9FA4-952C29F42211}"/>
              </a:ext>
            </a:extLst>
          </p:cNvPr>
          <p:cNvSpPr>
            <a:spLocks noGrp="1"/>
          </p:cNvSpPr>
          <p:nvPr>
            <p:ph sz="quarter" idx="12"/>
          </p:nvPr>
        </p:nvSpPr>
        <p:spPr>
          <a:xfrm>
            <a:off x="3249068" y="5677898"/>
            <a:ext cx="1976437" cy="296863"/>
          </a:xfrm>
          <a:prstGeom prst="rect">
            <a:avLst/>
          </a:prstGeom>
        </p:spPr>
        <p:txBody>
          <a:bodyPr anchor="b">
            <a:normAutofit/>
          </a:bodyPr>
          <a:lstStyle>
            <a:lvl1pPr marL="0" indent="0">
              <a:buNone/>
              <a:defRPr sz="1100">
                <a:solidFill>
                  <a:schemeClr val="accent1"/>
                </a:solidFill>
              </a:defRPr>
            </a:lvl1pPr>
          </a:lstStyle>
          <a:p>
            <a:pPr lvl="0"/>
            <a:r>
              <a:rPr kumimoji="1" lang="ja-JP" altLang="en-US"/>
              <a:t>マスター テキストの書式設定</a:t>
            </a:r>
          </a:p>
        </p:txBody>
      </p:sp>
      <p:pic>
        <p:nvPicPr>
          <p:cNvPr id="2" name="図 1" descr="アイコン が含まれている画像&#10;&#10;自動的に生成された説明">
            <a:extLst>
              <a:ext uri="{FF2B5EF4-FFF2-40B4-BE49-F238E27FC236}">
                <a16:creationId xmlns:a16="http://schemas.microsoft.com/office/drawing/2014/main" id="{249D967D-8527-5C6C-E422-CC22833626B9}"/>
              </a:ext>
            </a:extLst>
          </p:cNvPr>
          <p:cNvPicPr>
            <a:picLocks noChangeAspect="1"/>
          </p:cNvPicPr>
          <p:nvPr userDrawn="1"/>
        </p:nvPicPr>
        <p:blipFill>
          <a:blip r:embed="rId3"/>
          <a:stretch>
            <a:fillRect/>
          </a:stretch>
        </p:blipFill>
        <p:spPr>
          <a:xfrm>
            <a:off x="766763" y="647108"/>
            <a:ext cx="977900" cy="236133"/>
          </a:xfrm>
          <a:prstGeom prst="rect">
            <a:avLst/>
          </a:prstGeom>
        </p:spPr>
      </p:pic>
    </p:spTree>
    <p:extLst>
      <p:ext uri="{BB962C8B-B14F-4D97-AF65-F5344CB8AC3E}">
        <p14:creationId xmlns:p14="http://schemas.microsoft.com/office/powerpoint/2010/main" val="13265525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中表紙">
    <p:spTree>
      <p:nvGrpSpPr>
        <p:cNvPr id="1" name=""/>
        <p:cNvGrpSpPr/>
        <p:nvPr/>
      </p:nvGrpSpPr>
      <p:grpSpPr>
        <a:xfrm>
          <a:off x="0" y="0"/>
          <a:ext cx="0" cy="0"/>
          <a:chOff x="0" y="0"/>
          <a:chExt cx="0" cy="0"/>
        </a:xfrm>
      </p:grpSpPr>
      <p:pic>
        <p:nvPicPr>
          <p:cNvPr id="4" name="図 3" descr="図形&#10;&#10;自動的に生成された説明">
            <a:extLst>
              <a:ext uri="{FF2B5EF4-FFF2-40B4-BE49-F238E27FC236}">
                <a16:creationId xmlns:a16="http://schemas.microsoft.com/office/drawing/2014/main" id="{5CD3AC9A-609E-E64A-A0A6-02A2F2C086B8}"/>
              </a:ext>
            </a:extLst>
          </p:cNvPr>
          <p:cNvPicPr>
            <a:picLocks noChangeAspect="1"/>
          </p:cNvPicPr>
          <p:nvPr userDrawn="1"/>
        </p:nvPicPr>
        <p:blipFill>
          <a:blip r:embed="rId2"/>
          <a:stretch>
            <a:fillRect/>
          </a:stretch>
        </p:blipFill>
        <p:spPr>
          <a:xfrm>
            <a:off x="0" y="0"/>
            <a:ext cx="12192000" cy="6858000"/>
          </a:xfrm>
          <a:prstGeom prst="rect">
            <a:avLst/>
          </a:prstGeom>
        </p:spPr>
      </p:pic>
      <p:cxnSp>
        <p:nvCxnSpPr>
          <p:cNvPr id="5" name="直線コネクタ 4">
            <a:extLst>
              <a:ext uri="{FF2B5EF4-FFF2-40B4-BE49-F238E27FC236}">
                <a16:creationId xmlns:a16="http://schemas.microsoft.com/office/drawing/2014/main" id="{EB9F73F7-0B4C-1249-9E46-2FC3B6FC1E0E}"/>
              </a:ext>
            </a:extLst>
          </p:cNvPr>
          <p:cNvCxnSpPr>
            <a:cxnSpLocks/>
          </p:cNvCxnSpPr>
          <p:nvPr userDrawn="1"/>
        </p:nvCxnSpPr>
        <p:spPr>
          <a:xfrm>
            <a:off x="766763" y="3508513"/>
            <a:ext cx="559247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タイトル プレースホルダー 1">
            <a:extLst>
              <a:ext uri="{FF2B5EF4-FFF2-40B4-BE49-F238E27FC236}">
                <a16:creationId xmlns:a16="http://schemas.microsoft.com/office/drawing/2014/main" id="{8E47AF50-214E-6649-BD0F-5FB97CF8A5E5}"/>
              </a:ext>
            </a:extLst>
          </p:cNvPr>
          <p:cNvSpPr>
            <a:spLocks noGrp="1"/>
          </p:cNvSpPr>
          <p:nvPr>
            <p:ph type="title"/>
          </p:nvPr>
        </p:nvSpPr>
        <p:spPr>
          <a:xfrm>
            <a:off x="785020" y="2520176"/>
            <a:ext cx="5574216" cy="943554"/>
          </a:xfrm>
          <a:prstGeom prst="rect">
            <a:avLst/>
          </a:prstGeom>
        </p:spPr>
        <p:txBody>
          <a:bodyPr vert="horz" lIns="0" tIns="0" rIns="0" bIns="0" rtlCol="0" anchor="b">
            <a:normAutofit/>
          </a:bodyPr>
          <a:lstStyle>
            <a:lvl1pPr>
              <a:defRPr sz="2400" b="1">
                <a:solidFill>
                  <a:schemeClr val="tx1"/>
                </a:solidFill>
              </a:defRPr>
            </a:lvl1pPr>
          </a:lstStyle>
          <a:p>
            <a:r>
              <a:rPr kumimoji="1" lang="ja-JP" altLang="en-US"/>
              <a:t>マスター タイトルの書式設定</a:t>
            </a:r>
          </a:p>
        </p:txBody>
      </p:sp>
    </p:spTree>
    <p:extLst>
      <p:ext uri="{BB962C8B-B14F-4D97-AF65-F5344CB8AC3E}">
        <p14:creationId xmlns:p14="http://schemas.microsoft.com/office/powerpoint/2010/main" val="291942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背表紙">
    <p:spTree>
      <p:nvGrpSpPr>
        <p:cNvPr id="1" name=""/>
        <p:cNvGrpSpPr/>
        <p:nvPr/>
      </p:nvGrpSpPr>
      <p:grpSpPr>
        <a:xfrm>
          <a:off x="0" y="0"/>
          <a:ext cx="0" cy="0"/>
          <a:chOff x="0" y="0"/>
          <a:chExt cx="0" cy="0"/>
        </a:xfrm>
      </p:grpSpPr>
      <p:pic>
        <p:nvPicPr>
          <p:cNvPr id="2" name="Google Shape;97;p62">
            <a:extLst>
              <a:ext uri="{FF2B5EF4-FFF2-40B4-BE49-F238E27FC236}">
                <a16:creationId xmlns:a16="http://schemas.microsoft.com/office/drawing/2014/main" id="{46D0AB77-A8D8-7A07-117A-03994D47B9A2}"/>
              </a:ext>
            </a:extLst>
          </p:cNvPr>
          <p:cNvPicPr preferRelativeResize="0"/>
          <p:nvPr userDrawn="1"/>
        </p:nvPicPr>
        <p:blipFill rotWithShape="1">
          <a:blip r:embed="rId2">
            <a:alphaModFix/>
          </a:blip>
          <a:srcRect/>
          <a:stretch/>
        </p:blipFill>
        <p:spPr>
          <a:xfrm>
            <a:off x="3963760" y="2872331"/>
            <a:ext cx="4264479" cy="1113337"/>
          </a:xfrm>
          <a:prstGeom prst="rect">
            <a:avLst/>
          </a:prstGeom>
          <a:noFill/>
          <a:ln>
            <a:noFill/>
          </a:ln>
        </p:spPr>
      </p:pic>
    </p:spTree>
    <p:extLst>
      <p:ext uri="{BB962C8B-B14F-4D97-AF65-F5344CB8AC3E}">
        <p14:creationId xmlns:p14="http://schemas.microsoft.com/office/powerpoint/2010/main" val="1988210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背表紙_english">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871F3E6A-A712-4B16-885D-A6B9B5B952BB}"/>
              </a:ext>
            </a:extLst>
          </p:cNvPr>
          <p:cNvSpPr/>
          <p:nvPr userDrawn="1">
            <p:custDataLst>
              <p:tags r:id="rId1"/>
            </p:custDataLst>
          </p:nvPr>
        </p:nvSpPr>
        <p:spPr>
          <a:xfrm>
            <a:off x="0" y="0"/>
            <a:ext cx="12700" cy="12700"/>
          </a:xfrm>
          <a:prstGeom prst="octagon">
            <a:avLst/>
          </a:prstGeom>
          <a:noFill/>
          <a:ln w="12700" cap="flat">
            <a:noFill/>
            <a:miter lim="400000"/>
          </a:ln>
          <a:effectLst/>
          <a:sp3d/>
          <a:extLst>
            <a:ext uri="{909E8E84-426E-40DD-AFC4-6F175D3DCCD1}">
              <a14:hiddenFill xmlns:a14="http://schemas.microsoft.com/office/drawing/2010/main">
                <a:solidFill>
                  <a:schemeClr val="bg2"/>
                </a:solidFill>
              </a14:hiddenFill>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chemeClr val="bg1"/>
              </a:solidFill>
              <a:effectLst/>
              <a:uFillTx/>
              <a:latin typeface="TT Commons" panose="02000506040000020004" pitchFamily="50" charset="0"/>
              <a:ea typeface="Meiryo UI" panose="020B0604030504040204" pitchFamily="34" charset="-128"/>
              <a:cs typeface="Segoe UI" panose="020B0502040204020203" pitchFamily="34" charset="0"/>
              <a:sym typeface="TT Commons" panose="02000506040000020004" pitchFamily="50" charset="0"/>
            </a:endParaRPr>
          </a:p>
        </p:txBody>
      </p:sp>
      <p:graphicFrame>
        <p:nvGraphicFramePr>
          <p:cNvPr id="2" name="Object 1" hidden="1">
            <a:extLst>
              <a:ext uri="{FF2B5EF4-FFF2-40B4-BE49-F238E27FC236}">
                <a16:creationId xmlns:a16="http://schemas.microsoft.com/office/drawing/2014/main" id="{C5161DC4-6095-4E69-8D35-AE4DF41A66B7}"/>
              </a:ext>
            </a:extLst>
          </p:cNvPr>
          <p:cNvGraphicFramePr>
            <a:graphicFrameLocks noChangeAspect="1"/>
          </p:cNvGraphicFramePr>
          <p:nvPr userDrawn="1">
            <p:custDataLst>
              <p:tags r:id="rId2"/>
            </p:custDataLst>
            <p:extLst>
              <p:ext uri="{D42A27DB-BD31-4B8C-83A1-F6EECF244321}">
                <p14:modId xmlns:p14="http://schemas.microsoft.com/office/powerpoint/2010/main" val="1733609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526" imgH="526" progId="TCLayout.ActiveDocument.1">
                  <p:embed/>
                </p:oleObj>
              </mc:Choice>
              <mc:Fallback>
                <p:oleObj name="think-cell スライド" r:id="rId4" imgW="526" imgH="526" progId="TCLayout.ActiveDocument.1">
                  <p:embed/>
                  <p:pic>
                    <p:nvPicPr>
                      <p:cNvPr id="2" name="Object 1" hidden="1">
                        <a:extLst>
                          <a:ext uri="{FF2B5EF4-FFF2-40B4-BE49-F238E27FC236}">
                            <a16:creationId xmlns:a16="http://schemas.microsoft.com/office/drawing/2014/main" id="{C5161DC4-6095-4E69-8D35-AE4DF41A66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テキスト ボックス 3">
            <a:extLst>
              <a:ext uri="{FF2B5EF4-FFF2-40B4-BE49-F238E27FC236}">
                <a16:creationId xmlns:a16="http://schemas.microsoft.com/office/drawing/2014/main" id="{FE8494D6-47D5-2F49-939B-08158EB3E376}"/>
              </a:ext>
            </a:extLst>
          </p:cNvPr>
          <p:cNvSpPr txBox="1"/>
          <p:nvPr userDrawn="1"/>
        </p:nvSpPr>
        <p:spPr>
          <a:xfrm>
            <a:off x="10783957" y="-467139"/>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altLang="ja-JP" sz="1600" b="0" i="0" u="none" strike="noStrike" cap="none" spc="0" normalizeH="0" baseline="0" dirty="0">
              <a:ln>
                <a:noFill/>
              </a:ln>
              <a:effectLst/>
              <a:uFillTx/>
              <a:latin typeface="TT Commons" panose="02000506040000020004" pitchFamily="50" charset="0"/>
              <a:ea typeface="Meiryo UI" panose="020B0604030504040204" pitchFamily="34" charset="-128"/>
              <a:cs typeface="Segoe UI" panose="020B0502040204020203" pitchFamily="34" charset="0"/>
              <a:sym typeface="TT Commons" panose="02000506040000020004" pitchFamily="50" charset="0"/>
            </a:endParaRPr>
          </a:p>
        </p:txBody>
      </p:sp>
      <p:sp>
        <p:nvSpPr>
          <p:cNvPr id="10" name="テキスト ボックス 9">
            <a:extLst>
              <a:ext uri="{FF2B5EF4-FFF2-40B4-BE49-F238E27FC236}">
                <a16:creationId xmlns:a16="http://schemas.microsoft.com/office/drawing/2014/main" id="{4A729153-988D-BD43-8DD7-FDA555E60383}"/>
              </a:ext>
            </a:extLst>
          </p:cNvPr>
          <p:cNvSpPr txBox="1"/>
          <p:nvPr userDrawn="1"/>
        </p:nvSpPr>
        <p:spPr>
          <a:xfrm>
            <a:off x="9541565" y="-884583"/>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altLang="ja-JP" sz="1600" b="0" i="0" u="none" strike="noStrike" cap="none" spc="0" normalizeH="0" baseline="0" dirty="0">
              <a:ln>
                <a:noFill/>
              </a:ln>
              <a:effectLst/>
              <a:uFillTx/>
              <a:latin typeface="TT Commons" panose="02000506040000020004" pitchFamily="50" charset="0"/>
              <a:ea typeface="Meiryo UI" panose="020B0604030504040204" pitchFamily="34" charset="-128"/>
              <a:cs typeface="Segoe UI" panose="020B0502040204020203" pitchFamily="34" charset="0"/>
              <a:sym typeface="TT Commons" panose="02000506040000020004" pitchFamily="50" charset="0"/>
            </a:endParaRPr>
          </a:p>
        </p:txBody>
      </p:sp>
      <p:sp>
        <p:nvSpPr>
          <p:cNvPr id="21" name="テキスト ボックス 20">
            <a:extLst>
              <a:ext uri="{FF2B5EF4-FFF2-40B4-BE49-F238E27FC236}">
                <a16:creationId xmlns:a16="http://schemas.microsoft.com/office/drawing/2014/main" id="{D99F0455-FE41-7A4C-AA0F-AD1236A9C76F}"/>
              </a:ext>
            </a:extLst>
          </p:cNvPr>
          <p:cNvSpPr txBox="1"/>
          <p:nvPr userDrawn="1"/>
        </p:nvSpPr>
        <p:spPr>
          <a:xfrm>
            <a:off x="8259417" y="-795130"/>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altLang="ja-JP" sz="1600" b="0" i="0" u="none" strike="noStrike" cap="none" spc="0" normalizeH="0" baseline="0" dirty="0">
              <a:ln>
                <a:noFill/>
              </a:ln>
              <a:effectLst/>
              <a:uFillTx/>
              <a:latin typeface="TT Commons" panose="02000506040000020004" pitchFamily="50" charset="0"/>
              <a:ea typeface="Meiryo UI" panose="020B0604030504040204" pitchFamily="34" charset="-128"/>
              <a:cs typeface="Segoe UI" panose="020B0502040204020203" pitchFamily="34" charset="0"/>
              <a:sym typeface="TT Commons" panose="02000506040000020004" pitchFamily="50" charset="0"/>
            </a:endParaRPr>
          </a:p>
        </p:txBody>
      </p:sp>
      <p:sp>
        <p:nvSpPr>
          <p:cNvPr id="5" name="テキスト ボックス 4">
            <a:extLst>
              <a:ext uri="{FF2B5EF4-FFF2-40B4-BE49-F238E27FC236}">
                <a16:creationId xmlns:a16="http://schemas.microsoft.com/office/drawing/2014/main" id="{A32EB262-5898-FF12-124D-CA7D50E04BA7}"/>
              </a:ext>
            </a:extLst>
          </p:cNvPr>
          <p:cNvSpPr txBox="1"/>
          <p:nvPr userDrawn="1"/>
        </p:nvSpPr>
        <p:spPr>
          <a:xfrm>
            <a:off x="2634169" y="3591438"/>
            <a:ext cx="6923662" cy="988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lang="en-US" altLang="ja-JP" sz="1600" b="1" i="0" dirty="0">
              <a:solidFill>
                <a:schemeClr val="tx1"/>
              </a:solidFill>
              <a:effectLst/>
              <a:latin typeface="Arial" panose="020B0604020202020204" pitchFamily="34" charset="0"/>
              <a:ea typeface="+mn-ea"/>
              <a:cs typeface="Arial" panose="020B0604020202020204" pitchFamily="34" charset="0"/>
            </a:endParaRPr>
          </a:p>
          <a:p>
            <a:pPr marL="0" marR="0" lvl="0" indent="0" algn="ctr" defTabSz="825500" rtl="0" eaLnBrk="1" fontAlgn="auto" latinLnBrk="0" hangingPunct="0">
              <a:lnSpc>
                <a:spcPct val="100000"/>
              </a:lnSpc>
              <a:spcBef>
                <a:spcPts val="0"/>
              </a:spcBef>
              <a:spcAft>
                <a:spcPts val="0"/>
              </a:spcAft>
              <a:buClrTx/>
              <a:buSzTx/>
              <a:buFontTx/>
              <a:buNone/>
              <a:tabLst/>
              <a:defRPr/>
            </a:pPr>
            <a:r>
              <a:rPr lang="en-US" altLang="ja-JP" sz="3600" b="1" i="0" dirty="0">
                <a:solidFill>
                  <a:schemeClr val="tx1"/>
                </a:solidFill>
                <a:effectLst/>
                <a:latin typeface="Arial" panose="020B0604020202020204" pitchFamily="34" charset="0"/>
                <a:ea typeface="+mn-ea"/>
                <a:cs typeface="Arial" panose="020B0604020202020204" pitchFamily="34" charset="0"/>
              </a:rPr>
              <a:t>Thank you.</a:t>
            </a:r>
          </a:p>
        </p:txBody>
      </p:sp>
      <p:pic>
        <p:nvPicPr>
          <p:cNvPr id="1078" name="Picture 54" descr="Aidemy">
            <a:extLst>
              <a:ext uri="{FF2B5EF4-FFF2-40B4-BE49-F238E27FC236}">
                <a16:creationId xmlns:a16="http://schemas.microsoft.com/office/drawing/2014/main" id="{A2153490-ECF0-3721-1676-7B65DF3A9458}"/>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545553" y="69829"/>
            <a:ext cx="5100894" cy="4119622"/>
          </a:xfrm>
          <a:prstGeom prst="rect">
            <a:avLst/>
          </a:prstGeom>
          <a:noFill/>
          <a:extLst>
            <a:ext uri="{909E8E84-426E-40DD-AFC4-6F175D3DCCD1}">
              <a14:hiddenFill xmlns:a14="http://schemas.microsoft.com/office/drawing/2010/main">
                <a:solidFill>
                  <a:srgbClr val="FFFFFF"/>
                </a:solidFill>
              </a14:hiddenFill>
            </a:ext>
          </a:extLst>
        </p:spPr>
      </p:pic>
      <p:pic>
        <p:nvPicPr>
          <p:cNvPr id="63" name="Google Shape;17;p14">
            <a:extLst>
              <a:ext uri="{FF2B5EF4-FFF2-40B4-BE49-F238E27FC236}">
                <a16:creationId xmlns:a16="http://schemas.microsoft.com/office/drawing/2014/main" id="{F3D0EC51-8927-881B-A307-1D21586D879F}"/>
              </a:ext>
            </a:extLst>
          </p:cNvPr>
          <p:cNvPicPr preferRelativeResize="0"/>
          <p:nvPr userDrawn="1"/>
        </p:nvPicPr>
        <p:blipFill rotWithShape="1">
          <a:blip r:embed="rId7">
            <a:alphaModFix/>
          </a:blip>
          <a:srcRect/>
          <a:stretch/>
        </p:blipFill>
        <p:spPr>
          <a:xfrm>
            <a:off x="5394760" y="5991899"/>
            <a:ext cx="1402481" cy="365864"/>
          </a:xfrm>
          <a:prstGeom prst="rect">
            <a:avLst/>
          </a:prstGeom>
          <a:noFill/>
          <a:ln>
            <a:noFill/>
          </a:ln>
        </p:spPr>
      </p:pic>
      <p:sp>
        <p:nvSpPr>
          <p:cNvPr id="7" name="テキスト ボックス 6">
            <a:extLst>
              <a:ext uri="{FF2B5EF4-FFF2-40B4-BE49-F238E27FC236}">
                <a16:creationId xmlns:a16="http://schemas.microsoft.com/office/drawing/2014/main" id="{84DC2CA1-1047-9B74-72CD-524F43B1C6E5}"/>
              </a:ext>
            </a:extLst>
          </p:cNvPr>
          <p:cNvSpPr txBox="1"/>
          <p:nvPr userDrawn="1"/>
        </p:nvSpPr>
        <p:spPr>
          <a:xfrm>
            <a:off x="3178374" y="4554965"/>
            <a:ext cx="583525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0" i="0" dirty="0">
                <a:solidFill>
                  <a:schemeClr val="tx1"/>
                </a:solidFill>
                <a:effectLst/>
                <a:latin typeface="Arial" panose="020B0604020202020204" pitchFamily="34" charset="0"/>
                <a:ea typeface="+mn-ea"/>
                <a:cs typeface="Arial" panose="020B0604020202020204" pitchFamily="34" charset="0"/>
              </a:rPr>
              <a:t>Implementing leading-edge technologies</a:t>
            </a:r>
            <a:r>
              <a:rPr lang="ja-JP" altLang="en-US" sz="1600" b="0" i="0">
                <a:solidFill>
                  <a:schemeClr val="tx1"/>
                </a:solidFill>
                <a:effectLst/>
                <a:latin typeface="Arial" panose="020B0604020202020204" pitchFamily="34" charset="0"/>
                <a:ea typeface="+mn-ea"/>
                <a:cs typeface="Arial" panose="020B0604020202020204" pitchFamily="34" charset="0"/>
              </a:rPr>
              <a:t> </a:t>
            </a:r>
            <a:r>
              <a:rPr lang="en-US" altLang="ja-JP" sz="1600" b="0" i="0" dirty="0">
                <a:solidFill>
                  <a:schemeClr val="tx1"/>
                </a:solidFill>
                <a:effectLst/>
                <a:latin typeface="Arial" panose="020B0604020202020204" pitchFamily="34" charset="0"/>
                <a:ea typeface="+mn-ea"/>
                <a:cs typeface="Arial" panose="020B0604020202020204" pitchFamily="34" charset="0"/>
              </a:rPr>
              <a:t>in the business world</a:t>
            </a:r>
          </a:p>
        </p:txBody>
      </p:sp>
    </p:spTree>
    <p:extLst>
      <p:ext uri="{BB962C8B-B14F-4D97-AF65-F5344CB8AC3E}">
        <p14:creationId xmlns:p14="http://schemas.microsoft.com/office/powerpoint/2010/main" val="4277091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ハイライト_light black">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E3F4C1E-0652-88B5-70F5-A5DFAADCDFF6}"/>
              </a:ext>
            </a:extLst>
          </p:cNvPr>
          <p:cNvSpPr/>
          <p:nvPr userDrawn="1"/>
        </p:nvSpPr>
        <p:spPr>
          <a:xfrm>
            <a:off x="0" y="0"/>
            <a:ext cx="12192000" cy="6858000"/>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err="1">
              <a:solidFill>
                <a:schemeClr val="bg1"/>
              </a:solidFill>
            </a:endParaRPr>
          </a:p>
        </p:txBody>
      </p:sp>
      <p:sp>
        <p:nvSpPr>
          <p:cNvPr id="144" name="コンテンツ プレースホルダー 2">
            <a:extLst>
              <a:ext uri="{FF2B5EF4-FFF2-40B4-BE49-F238E27FC236}">
                <a16:creationId xmlns:a16="http://schemas.microsoft.com/office/drawing/2014/main" id="{31B6E3C7-A1CF-3F4E-BE53-AA5BA2B2A136}"/>
              </a:ext>
            </a:extLst>
          </p:cNvPr>
          <p:cNvSpPr>
            <a:spLocks noGrp="1"/>
          </p:cNvSpPr>
          <p:nvPr>
            <p:ph idx="1"/>
          </p:nvPr>
        </p:nvSpPr>
        <p:spPr>
          <a:xfrm>
            <a:off x="1731018" y="1343284"/>
            <a:ext cx="8729964" cy="4171433"/>
          </a:xfrm>
          <a:prstGeom prst="rect">
            <a:avLst/>
          </a:prstGeom>
        </p:spPr>
        <p:txBody>
          <a:bodyPr anchor="ctr">
            <a:normAutofit/>
          </a:bodyPr>
          <a:lstStyle>
            <a:lvl1pPr marL="0" indent="0" algn="ctr">
              <a:lnSpc>
                <a:spcPct val="140000"/>
              </a:lnSpc>
              <a:buFont typeface="Wingdings" pitchFamily="2" charset="2"/>
              <a:buNone/>
              <a:tabLst/>
              <a:defRPr sz="3600" b="1">
                <a:solidFill>
                  <a:schemeClr val="bg1"/>
                </a:solidFill>
                <a:latin typeface="+mn-ea"/>
                <a:ea typeface="+mn-ea"/>
              </a:defRPr>
            </a:lvl1pPr>
            <a:lvl2pPr marL="538163" indent="-185738">
              <a:lnSpc>
                <a:spcPct val="140000"/>
              </a:lnSpc>
              <a:spcBef>
                <a:spcPts val="0"/>
              </a:spcBef>
              <a:buFont typeface="Arial" panose="020B0604020202020204" pitchFamily="34" charset="0"/>
              <a:buChar char="•"/>
              <a:tabLst/>
              <a:defRPr b="0">
                <a:solidFill>
                  <a:schemeClr val="bg1"/>
                </a:solidFill>
                <a:latin typeface="+mn-ea"/>
                <a:ea typeface="+mn-ea"/>
              </a:defRPr>
            </a:lvl2pPr>
            <a:lvl3pPr marL="933450" indent="-219075">
              <a:lnSpc>
                <a:spcPct val="140000"/>
              </a:lnSpc>
              <a:spcBef>
                <a:spcPts val="0"/>
              </a:spcBef>
              <a:buFont typeface="Wingdings" pitchFamily="2" charset="2"/>
              <a:buChar char="Ø"/>
              <a:tabLst/>
              <a:defRPr b="0">
                <a:solidFill>
                  <a:schemeClr val="bg1"/>
                </a:solidFill>
                <a:latin typeface="+mn-ea"/>
                <a:ea typeface="+mn-ea"/>
              </a:defRPr>
            </a:lvl3pPr>
            <a:lvl4pPr marL="1600200" indent="-228600">
              <a:lnSpc>
                <a:spcPct val="140000"/>
              </a:lnSpc>
              <a:spcBef>
                <a:spcPts val="0"/>
              </a:spcBef>
              <a:buFont typeface="Arial" panose="020B0604020202020204" pitchFamily="34" charset="0"/>
              <a:buChar char="•"/>
              <a:defRPr b="0">
                <a:latin typeface="+mn-ea"/>
                <a:ea typeface="+mn-ea"/>
              </a:defRPr>
            </a:lvl4pPr>
            <a:lvl5pPr marL="2057400" indent="-228600">
              <a:lnSpc>
                <a:spcPct val="140000"/>
              </a:lnSpc>
              <a:buFont typeface="Arial" panose="020B0604020202020204" pitchFamily="34" charset="0"/>
              <a:buChar char="•"/>
              <a:defRPr b="0">
                <a:latin typeface="+mn-ea"/>
                <a:ea typeface="+mn-ea"/>
              </a:defRPr>
            </a:lvl5pPr>
          </a:lstStyle>
          <a:p>
            <a:pPr lvl="0"/>
            <a:r>
              <a:rPr kumimoji="1" lang="ja-JP" altLang="en-US"/>
              <a:t>マスター テキストの書式設定</a:t>
            </a:r>
          </a:p>
        </p:txBody>
      </p:sp>
    </p:spTree>
    <p:extLst>
      <p:ext uri="{BB962C8B-B14F-4D97-AF65-F5344CB8AC3E}">
        <p14:creationId xmlns:p14="http://schemas.microsoft.com/office/powerpoint/2010/main" val="692156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ハイライト_green">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E3F4C1E-0652-88B5-70F5-A5DFAADCDFF6}"/>
              </a:ext>
            </a:extLst>
          </p:cNvPr>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err="1">
              <a:solidFill>
                <a:schemeClr val="bg1"/>
              </a:solidFill>
            </a:endParaRPr>
          </a:p>
        </p:txBody>
      </p:sp>
      <p:sp>
        <p:nvSpPr>
          <p:cNvPr id="144" name="コンテンツ プレースホルダー 2">
            <a:extLst>
              <a:ext uri="{FF2B5EF4-FFF2-40B4-BE49-F238E27FC236}">
                <a16:creationId xmlns:a16="http://schemas.microsoft.com/office/drawing/2014/main" id="{31B6E3C7-A1CF-3F4E-BE53-AA5BA2B2A136}"/>
              </a:ext>
            </a:extLst>
          </p:cNvPr>
          <p:cNvSpPr>
            <a:spLocks noGrp="1"/>
          </p:cNvSpPr>
          <p:nvPr>
            <p:ph idx="1"/>
          </p:nvPr>
        </p:nvSpPr>
        <p:spPr>
          <a:xfrm>
            <a:off x="1731018" y="1343284"/>
            <a:ext cx="8729964" cy="4171433"/>
          </a:xfrm>
          <a:prstGeom prst="rect">
            <a:avLst/>
          </a:prstGeom>
        </p:spPr>
        <p:txBody>
          <a:bodyPr anchor="ctr">
            <a:normAutofit/>
          </a:bodyPr>
          <a:lstStyle>
            <a:lvl1pPr marL="0" indent="0" algn="ctr">
              <a:lnSpc>
                <a:spcPct val="140000"/>
              </a:lnSpc>
              <a:buFont typeface="Wingdings" pitchFamily="2" charset="2"/>
              <a:buNone/>
              <a:tabLst/>
              <a:defRPr sz="3600" b="1">
                <a:solidFill>
                  <a:schemeClr val="bg1"/>
                </a:solidFill>
                <a:latin typeface="+mn-ea"/>
                <a:ea typeface="+mn-ea"/>
              </a:defRPr>
            </a:lvl1pPr>
            <a:lvl2pPr marL="538163" indent="-185738">
              <a:lnSpc>
                <a:spcPct val="140000"/>
              </a:lnSpc>
              <a:spcBef>
                <a:spcPts val="0"/>
              </a:spcBef>
              <a:buFont typeface="Arial" panose="020B0604020202020204" pitchFamily="34" charset="0"/>
              <a:buChar char="•"/>
              <a:tabLst/>
              <a:defRPr b="0">
                <a:solidFill>
                  <a:schemeClr val="bg1"/>
                </a:solidFill>
                <a:latin typeface="+mn-ea"/>
                <a:ea typeface="+mn-ea"/>
              </a:defRPr>
            </a:lvl2pPr>
            <a:lvl3pPr marL="933450" indent="-219075">
              <a:lnSpc>
                <a:spcPct val="140000"/>
              </a:lnSpc>
              <a:spcBef>
                <a:spcPts val="0"/>
              </a:spcBef>
              <a:buFont typeface="Wingdings" pitchFamily="2" charset="2"/>
              <a:buChar char="Ø"/>
              <a:tabLst/>
              <a:defRPr b="0">
                <a:solidFill>
                  <a:schemeClr val="bg1"/>
                </a:solidFill>
                <a:latin typeface="+mn-ea"/>
                <a:ea typeface="+mn-ea"/>
              </a:defRPr>
            </a:lvl3pPr>
            <a:lvl4pPr marL="1600200" indent="-228600">
              <a:lnSpc>
                <a:spcPct val="140000"/>
              </a:lnSpc>
              <a:spcBef>
                <a:spcPts val="0"/>
              </a:spcBef>
              <a:buFont typeface="Arial" panose="020B0604020202020204" pitchFamily="34" charset="0"/>
              <a:buChar char="•"/>
              <a:defRPr b="0">
                <a:latin typeface="+mn-ea"/>
                <a:ea typeface="+mn-ea"/>
              </a:defRPr>
            </a:lvl4pPr>
            <a:lvl5pPr marL="2057400" indent="-228600">
              <a:lnSpc>
                <a:spcPct val="140000"/>
              </a:lnSpc>
              <a:buFont typeface="Arial" panose="020B0604020202020204" pitchFamily="34" charset="0"/>
              <a:buChar char="•"/>
              <a:defRPr b="0">
                <a:latin typeface="+mn-ea"/>
                <a:ea typeface="+mn-ea"/>
              </a:defRPr>
            </a:lvl5pPr>
          </a:lstStyle>
          <a:p>
            <a:pPr lvl="0"/>
            <a:r>
              <a:rPr kumimoji="1" lang="ja-JP" altLang="en-US"/>
              <a:t>マスター テキストの書式設定</a:t>
            </a:r>
          </a:p>
        </p:txBody>
      </p:sp>
    </p:spTree>
    <p:extLst>
      <p:ext uri="{BB962C8B-B14F-4D97-AF65-F5344CB8AC3E}">
        <p14:creationId xmlns:p14="http://schemas.microsoft.com/office/powerpoint/2010/main" val="4131737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余白ページ">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14A5C7E-74D3-B830-CE6C-127864F2ED19}"/>
              </a:ext>
            </a:extLst>
          </p:cNvPr>
          <p:cNvSpPr txBox="1"/>
          <p:nvPr userDrawn="1"/>
        </p:nvSpPr>
        <p:spPr>
          <a:xfrm>
            <a:off x="3014196" y="3105835"/>
            <a:ext cx="6163610" cy="707886"/>
          </a:xfrm>
          <a:prstGeom prst="rect">
            <a:avLst/>
          </a:prstGeom>
          <a:noFill/>
        </p:spPr>
        <p:txBody>
          <a:bodyPr wrap="none" rtlCol="0">
            <a:spAutoFit/>
          </a:bodyPr>
          <a:lstStyle/>
          <a:p>
            <a:pPr algn="ctr"/>
            <a:r>
              <a:rPr kumimoji="1" lang="en-US" altLang="ja-JP" sz="4000" b="1" i="0" dirty="0">
                <a:solidFill>
                  <a:schemeClr val="tx1"/>
                </a:solidFill>
                <a:latin typeface="Arial" panose="020B0604020202020204" pitchFamily="34" charset="0"/>
                <a:ea typeface="Hiragino Kaku Gothic Std W8" panose="020B0800000000000000" pitchFamily="34" charset="-128"/>
                <a:cs typeface="Arial" panose="020B0604020202020204" pitchFamily="34" charset="0"/>
              </a:rPr>
              <a:t>INTENTIONALLY BLANK</a:t>
            </a:r>
            <a:endParaRPr kumimoji="1" lang="ja-JP" altLang="en-US" sz="4000" b="1" i="0">
              <a:solidFill>
                <a:schemeClr val="tx1"/>
              </a:solidFill>
              <a:latin typeface="Arial" panose="020B0604020202020204" pitchFamily="34" charset="0"/>
              <a:ea typeface="Hiragino Kaku Gothic Std W8" panose="020B0800000000000000" pitchFamily="34" charset="-128"/>
              <a:cs typeface="Arial" panose="020B0604020202020204" pitchFamily="34" charset="0"/>
            </a:endParaRPr>
          </a:p>
        </p:txBody>
      </p:sp>
      <p:sp>
        <p:nvSpPr>
          <p:cNvPr id="2" name="スライド番号プレースホルダー 1">
            <a:extLst>
              <a:ext uri="{FF2B5EF4-FFF2-40B4-BE49-F238E27FC236}">
                <a16:creationId xmlns:a16="http://schemas.microsoft.com/office/drawing/2014/main" id="{0216DD81-EAA2-D19A-2C33-81ADD0F1799D}"/>
              </a:ext>
            </a:extLst>
          </p:cNvPr>
          <p:cNvSpPr>
            <a:spLocks noGrp="1"/>
          </p:cNvSpPr>
          <p:nvPr>
            <p:ph type="sldNum" sz="quarter" idx="10"/>
          </p:nvPr>
        </p:nvSpPr>
        <p:spPr/>
        <p:txBody>
          <a:bodyPr/>
          <a:lstStyle/>
          <a:p>
            <a:fld id="{C4B8B27E-071A-0741-AC99-3954934DEF6F}" type="slidenum">
              <a:rPr lang="ja-JP" altLang="en-US" smtClean="0"/>
              <a:pPr/>
              <a:t>‹#›</a:t>
            </a:fld>
            <a:endParaRPr lang="ja-JP" altLang="en-US"/>
          </a:p>
        </p:txBody>
      </p:sp>
    </p:spTree>
    <p:extLst>
      <p:ext uri="{BB962C8B-B14F-4D97-AF65-F5344CB8AC3E}">
        <p14:creationId xmlns:p14="http://schemas.microsoft.com/office/powerpoint/2010/main" val="1647377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CF2C60B-A84D-1342-9734-B2C665F0CA78}"/>
              </a:ext>
            </a:extLst>
          </p:cNvPr>
          <p:cNvSpPr>
            <a:spLocks noGrp="1"/>
          </p:cNvSpPr>
          <p:nvPr>
            <p:ph type="body" idx="1"/>
          </p:nvPr>
        </p:nvSpPr>
        <p:spPr>
          <a:xfrm>
            <a:off x="450477" y="1093586"/>
            <a:ext cx="11262098" cy="5231014"/>
          </a:xfrm>
          <a:prstGeom prst="rect">
            <a:avLst/>
          </a:prstGeom>
        </p:spPr>
        <p:txBody>
          <a:bodyPr vert="horz" lIns="0" tIns="0" rIns="0" bIns="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p:txBody>
      </p:sp>
      <p:sp>
        <p:nvSpPr>
          <p:cNvPr id="77" name="タイトル プレースホルダー 1">
            <a:extLst>
              <a:ext uri="{FF2B5EF4-FFF2-40B4-BE49-F238E27FC236}">
                <a16:creationId xmlns:a16="http://schemas.microsoft.com/office/drawing/2014/main" id="{9CACB69A-5E99-B74E-9626-510C739F8FA7}"/>
              </a:ext>
            </a:extLst>
          </p:cNvPr>
          <p:cNvSpPr txBox="1">
            <a:spLocks/>
          </p:cNvSpPr>
          <p:nvPr userDrawn="1"/>
        </p:nvSpPr>
        <p:spPr>
          <a:xfrm>
            <a:off x="766764" y="765175"/>
            <a:ext cx="10815635" cy="60784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kumimoji="1" sz="2800" b="0" i="0" kern="1200">
                <a:solidFill>
                  <a:schemeClr val="accent1"/>
                </a:solidFill>
                <a:latin typeface="Meiryo" panose="020B0604030504040204" pitchFamily="34" charset="-128"/>
                <a:ea typeface="Meiryo" panose="020B0604030504040204" pitchFamily="34" charset="-128"/>
                <a:cs typeface="+mj-cs"/>
              </a:defRPr>
            </a:lvl1pPr>
          </a:lstStyle>
          <a:p>
            <a:endParaRPr lang="ja-JP" altLang="en-US"/>
          </a:p>
        </p:txBody>
      </p:sp>
      <p:sp>
        <p:nvSpPr>
          <p:cNvPr id="4" name="スライド番号プレースホルダー 3">
            <a:extLst>
              <a:ext uri="{FF2B5EF4-FFF2-40B4-BE49-F238E27FC236}">
                <a16:creationId xmlns:a16="http://schemas.microsoft.com/office/drawing/2014/main" id="{14109733-526A-5337-D718-D14ADA8AF2E8}"/>
              </a:ext>
            </a:extLst>
          </p:cNvPr>
          <p:cNvSpPr>
            <a:spLocks noGrp="1"/>
          </p:cNvSpPr>
          <p:nvPr>
            <p:ph type="sldNum" sz="quarter" idx="4"/>
          </p:nvPr>
        </p:nvSpPr>
        <p:spPr>
          <a:xfrm>
            <a:off x="9214290" y="632460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4B8B27E-071A-0741-AC99-3954934DEF6F}" type="slidenum">
              <a:rPr lang="ja-JP" altLang="en-US" smtClean="0"/>
              <a:pPr/>
              <a:t>‹#›</a:t>
            </a:fld>
            <a:endParaRPr lang="ja-JP" altLang="en-US"/>
          </a:p>
        </p:txBody>
      </p:sp>
    </p:spTree>
    <p:extLst>
      <p:ext uri="{BB962C8B-B14F-4D97-AF65-F5344CB8AC3E}">
        <p14:creationId xmlns:p14="http://schemas.microsoft.com/office/powerpoint/2010/main" val="1924476313"/>
      </p:ext>
    </p:extLst>
  </p:cSld>
  <p:clrMap bg1="lt1" tx1="dk1" bg2="lt2" tx2="dk2" accent1="accent1" accent2="accent2" accent3="accent3" accent4="accent4" accent5="accent5" accent6="accent6" hlink="hlink" folHlink="folHlink"/>
  <p:sldLayoutIdLst>
    <p:sldLayoutId id="2147483650" r:id="rId1"/>
    <p:sldLayoutId id="2147483663" r:id="rId2"/>
    <p:sldLayoutId id="2147483649" r:id="rId3"/>
    <p:sldLayoutId id="2147483661" r:id="rId4"/>
    <p:sldLayoutId id="2147483659" r:id="rId5"/>
    <p:sldLayoutId id="2147483677" r:id="rId6"/>
    <p:sldLayoutId id="2147483666" r:id="rId7"/>
    <p:sldLayoutId id="2147483665" r:id="rId8"/>
    <p:sldLayoutId id="2147483664" r:id="rId9"/>
    <p:sldLayoutId id="2147483700" r:id="rId10"/>
    <p:sldLayoutId id="2147483701" r:id="rId11"/>
  </p:sldLayoutIdLst>
  <p:hf hdr="0" ftr="0" dt="0"/>
  <p:txStyles>
    <p:titleStyle>
      <a:lvl1pPr algn="l" defTabSz="914400" rtl="0" eaLnBrk="1" latinLnBrk="0" hangingPunct="1">
        <a:lnSpc>
          <a:spcPct val="90000"/>
        </a:lnSpc>
        <a:spcBef>
          <a:spcPct val="0"/>
        </a:spcBef>
        <a:buNone/>
        <a:defRPr kumimoji="1" sz="2800" b="0" i="0" kern="1200">
          <a:solidFill>
            <a:schemeClr val="tx1"/>
          </a:solidFill>
          <a:latin typeface="Meiryo" panose="020B0604030504040204" pitchFamily="34" charset="-128"/>
          <a:ea typeface="Meiryo" panose="020B0604030504040204" pitchFamily="34" charset="-128"/>
          <a:cs typeface="+mj-cs"/>
        </a:defRPr>
      </a:lvl1pPr>
    </p:titleStyle>
    <p:bodyStyle>
      <a:lvl1pPr marL="268288" indent="-268288" algn="l" defTabSz="914400" rtl="0" eaLnBrk="1" latinLnBrk="0" hangingPunct="1">
        <a:lnSpc>
          <a:spcPct val="140000"/>
        </a:lnSpc>
        <a:spcBef>
          <a:spcPts val="1000"/>
        </a:spcBef>
        <a:buFont typeface="Wingdings" pitchFamily="2" charset="2"/>
        <a:buChar char="n"/>
        <a:tabLst/>
        <a:defRPr kumimoji="1" sz="2000" kern="1200">
          <a:solidFill>
            <a:schemeClr val="tx1"/>
          </a:solidFill>
          <a:latin typeface="+mn-ea"/>
          <a:ea typeface="+mn-ea"/>
          <a:cs typeface="+mn-cs"/>
        </a:defRPr>
      </a:lvl1pPr>
      <a:lvl2pPr marL="538163" indent="-177800" algn="l" defTabSz="914400" rtl="0" eaLnBrk="1" latinLnBrk="0" hangingPunct="1">
        <a:lnSpc>
          <a:spcPct val="140000"/>
        </a:lnSpc>
        <a:spcBef>
          <a:spcPts val="500"/>
        </a:spcBef>
        <a:buFont typeface="Arial" panose="020B0604020202020204" pitchFamily="34" charset="0"/>
        <a:buChar char="•"/>
        <a:tabLst/>
        <a:defRPr kumimoji="1" sz="1800" kern="1200">
          <a:solidFill>
            <a:schemeClr val="tx1"/>
          </a:solidFill>
          <a:latin typeface="+mn-lt"/>
          <a:ea typeface="+mn-ea"/>
          <a:cs typeface="+mn-cs"/>
        </a:defRPr>
      </a:lvl2pPr>
      <a:lvl3pPr marL="895350" indent="-223838" algn="l" defTabSz="914400" rtl="0" eaLnBrk="1" latinLnBrk="0" hangingPunct="1">
        <a:lnSpc>
          <a:spcPct val="140000"/>
        </a:lnSpc>
        <a:spcBef>
          <a:spcPts val="500"/>
        </a:spcBef>
        <a:buSzPct val="120000"/>
        <a:buFont typeface="システムフォント（レギュラー）"/>
        <a:buChar char="-"/>
        <a:tabLst/>
        <a:defRPr kumimoji="1" sz="1600" kern="1200">
          <a:solidFill>
            <a:schemeClr val="tx1"/>
          </a:solidFill>
          <a:latin typeface="+mn-lt"/>
          <a:ea typeface="+mn-ea"/>
          <a:cs typeface="+mn-cs"/>
        </a:defRPr>
      </a:lvl3pPr>
      <a:lvl4pPr marL="1600200" indent="-228600" algn="l" defTabSz="914400" rtl="0" eaLnBrk="1" latinLnBrk="0" hangingPunct="1">
        <a:lnSpc>
          <a:spcPct val="113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13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 userDrawn="1">
          <p15:clr>
            <a:srgbClr val="F26B43"/>
          </p15:clr>
        </p15:guide>
        <p15:guide id="3" pos="7378" userDrawn="1">
          <p15:clr>
            <a:srgbClr val="F26B43"/>
          </p15:clr>
        </p15:guide>
        <p15:guide id="4" orient="horz" pos="4042" userDrawn="1">
          <p15:clr>
            <a:srgbClr val="F26B43"/>
          </p15:clr>
        </p15:guide>
        <p15:guide id="7" orient="horz" pos="572" userDrawn="1">
          <p15:clr>
            <a:srgbClr val="F26B43"/>
          </p15:clr>
        </p15:guide>
        <p15:guide id="8" pos="3840" userDrawn="1">
          <p15:clr>
            <a:srgbClr val="F26B43"/>
          </p15:clr>
        </p15:guide>
        <p15:guide id="9" pos="279" userDrawn="1">
          <p15:clr>
            <a:srgbClr val="F26B43"/>
          </p15:clr>
        </p15:guide>
        <p15:guide id="10" pos="7582" userDrawn="1">
          <p15:clr>
            <a:srgbClr val="F26B43"/>
          </p15:clr>
        </p15:guide>
        <p15:guide id="11" orient="horz" pos="4269" userDrawn="1">
          <p15:clr>
            <a:srgbClr val="F26B43"/>
          </p15:clr>
        </p15:guide>
        <p15:guide id="12" orient="horz" pos="68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CF2C60B-A84D-1342-9734-B2C665F0CA78}"/>
              </a:ext>
            </a:extLst>
          </p:cNvPr>
          <p:cNvSpPr>
            <a:spLocks noGrp="1"/>
          </p:cNvSpPr>
          <p:nvPr>
            <p:ph type="body" idx="1"/>
          </p:nvPr>
        </p:nvSpPr>
        <p:spPr>
          <a:xfrm>
            <a:off x="450477" y="1093586"/>
            <a:ext cx="11262098" cy="5231014"/>
          </a:xfrm>
          <a:prstGeom prst="rect">
            <a:avLst/>
          </a:prstGeom>
        </p:spPr>
        <p:txBody>
          <a:bodyPr vert="horz" lIns="0" tIns="0" rIns="0" bIns="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p:txBody>
      </p:sp>
      <p:sp>
        <p:nvSpPr>
          <p:cNvPr id="77" name="タイトル プレースホルダー 1">
            <a:extLst>
              <a:ext uri="{FF2B5EF4-FFF2-40B4-BE49-F238E27FC236}">
                <a16:creationId xmlns:a16="http://schemas.microsoft.com/office/drawing/2014/main" id="{9CACB69A-5E99-B74E-9626-510C739F8FA7}"/>
              </a:ext>
            </a:extLst>
          </p:cNvPr>
          <p:cNvSpPr txBox="1">
            <a:spLocks/>
          </p:cNvSpPr>
          <p:nvPr userDrawn="1"/>
        </p:nvSpPr>
        <p:spPr>
          <a:xfrm>
            <a:off x="766764" y="765175"/>
            <a:ext cx="10815635" cy="60784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kumimoji="1" sz="2800" b="0" i="0" kern="1200">
                <a:solidFill>
                  <a:schemeClr val="accent1"/>
                </a:solidFill>
                <a:latin typeface="Meiryo" panose="020B0604030504040204" pitchFamily="34" charset="-128"/>
                <a:ea typeface="Meiryo" panose="020B0604030504040204" pitchFamily="34" charset="-128"/>
                <a:cs typeface="+mj-cs"/>
              </a:defRPr>
            </a:lvl1pPr>
          </a:lstStyle>
          <a:p>
            <a:endParaRPr lang="ja-JP" altLang="en-US"/>
          </a:p>
        </p:txBody>
      </p:sp>
      <p:sp>
        <p:nvSpPr>
          <p:cNvPr id="4" name="スライド番号プレースホルダー 3">
            <a:extLst>
              <a:ext uri="{FF2B5EF4-FFF2-40B4-BE49-F238E27FC236}">
                <a16:creationId xmlns:a16="http://schemas.microsoft.com/office/drawing/2014/main" id="{14109733-526A-5337-D718-D14ADA8AF2E8}"/>
              </a:ext>
            </a:extLst>
          </p:cNvPr>
          <p:cNvSpPr>
            <a:spLocks noGrp="1"/>
          </p:cNvSpPr>
          <p:nvPr>
            <p:ph type="sldNum" sz="quarter" idx="4"/>
          </p:nvPr>
        </p:nvSpPr>
        <p:spPr>
          <a:xfrm>
            <a:off x="9214290" y="632460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C4B8B27E-071A-0741-AC99-3954934DEF6F}" type="slidenum">
              <a:rPr lang="ja-JP" altLang="en-US" smtClean="0"/>
              <a:pPr/>
              <a:t>‹#›</a:t>
            </a:fld>
            <a:endParaRPr lang="ja-JP" altLang="en-US"/>
          </a:p>
        </p:txBody>
      </p:sp>
    </p:spTree>
    <p:extLst>
      <p:ext uri="{BB962C8B-B14F-4D97-AF65-F5344CB8AC3E}">
        <p14:creationId xmlns:p14="http://schemas.microsoft.com/office/powerpoint/2010/main" val="920187876"/>
      </p:ext>
    </p:extLst>
  </p:cSld>
  <p:clrMap bg1="lt1" tx1="dk1" bg2="lt2" tx2="dk2" accent1="accent1" accent2="accent2" accent3="accent3" accent4="accent4" accent5="accent5" accent6="accent6" hlink="hlink" folHlink="folHlink"/>
  <p:sldLayoutIdLst>
    <p:sldLayoutId id="2147483699" r:id="rId1"/>
    <p:sldLayoutId id="2147483696" r:id="rId2"/>
    <p:sldLayoutId id="2147483684" r:id="rId3"/>
    <p:sldLayoutId id="2147483697" r:id="rId4"/>
    <p:sldLayoutId id="2147483698" r:id="rId5"/>
    <p:sldLayoutId id="2147483686" r:id="rId6"/>
    <p:sldLayoutId id="2147483689" r:id="rId7"/>
    <p:sldLayoutId id="2147483692" r:id="rId8"/>
    <p:sldLayoutId id="2147483694" r:id="rId9"/>
    <p:sldLayoutId id="2147483695" r:id="rId10"/>
  </p:sldLayoutIdLst>
  <p:hf hdr="0" ftr="0" dt="0"/>
  <p:txStyles>
    <p:titleStyle>
      <a:lvl1pPr algn="l" defTabSz="914400" rtl="0" eaLnBrk="1" latinLnBrk="0" hangingPunct="1">
        <a:lnSpc>
          <a:spcPct val="90000"/>
        </a:lnSpc>
        <a:spcBef>
          <a:spcPct val="0"/>
        </a:spcBef>
        <a:buNone/>
        <a:defRPr kumimoji="1" sz="2800" b="0" i="0" kern="1200">
          <a:solidFill>
            <a:schemeClr val="tx1"/>
          </a:solidFill>
          <a:latin typeface="Meiryo" panose="020B0604030504040204" pitchFamily="34" charset="-128"/>
          <a:ea typeface="Meiryo" panose="020B0604030504040204" pitchFamily="34" charset="-128"/>
          <a:cs typeface="+mj-cs"/>
        </a:defRPr>
      </a:lvl1pPr>
    </p:titleStyle>
    <p:bodyStyle>
      <a:lvl1pPr marL="268288" indent="-268288" algn="l" defTabSz="914400" rtl="0" eaLnBrk="1" latinLnBrk="0" hangingPunct="1">
        <a:lnSpc>
          <a:spcPct val="140000"/>
        </a:lnSpc>
        <a:spcBef>
          <a:spcPts val="1000"/>
        </a:spcBef>
        <a:buFont typeface="Wingdings" pitchFamily="2" charset="2"/>
        <a:buChar char="n"/>
        <a:tabLst/>
        <a:defRPr kumimoji="1" sz="2000" kern="1200">
          <a:solidFill>
            <a:schemeClr val="tx1"/>
          </a:solidFill>
          <a:latin typeface="+mn-ea"/>
          <a:ea typeface="+mn-ea"/>
          <a:cs typeface="+mn-cs"/>
        </a:defRPr>
      </a:lvl1pPr>
      <a:lvl2pPr marL="538163" indent="-177800" algn="l" defTabSz="914400" rtl="0" eaLnBrk="1" latinLnBrk="0" hangingPunct="1">
        <a:lnSpc>
          <a:spcPct val="140000"/>
        </a:lnSpc>
        <a:spcBef>
          <a:spcPts val="500"/>
        </a:spcBef>
        <a:buFont typeface="Arial" panose="020B0604020202020204" pitchFamily="34" charset="0"/>
        <a:buChar char="•"/>
        <a:tabLst/>
        <a:defRPr kumimoji="1" sz="1800" kern="1200">
          <a:solidFill>
            <a:schemeClr val="tx1"/>
          </a:solidFill>
          <a:latin typeface="+mn-lt"/>
          <a:ea typeface="+mn-ea"/>
          <a:cs typeface="+mn-cs"/>
        </a:defRPr>
      </a:lvl2pPr>
      <a:lvl3pPr marL="895350" indent="-223838" algn="l" defTabSz="914400" rtl="0" eaLnBrk="1" latinLnBrk="0" hangingPunct="1">
        <a:lnSpc>
          <a:spcPct val="140000"/>
        </a:lnSpc>
        <a:spcBef>
          <a:spcPts val="500"/>
        </a:spcBef>
        <a:buSzPct val="120000"/>
        <a:buFont typeface="システムフォント（レギュラー）"/>
        <a:buChar char="-"/>
        <a:tabLst/>
        <a:defRPr kumimoji="1" sz="1600" kern="1200">
          <a:solidFill>
            <a:schemeClr val="tx1"/>
          </a:solidFill>
          <a:latin typeface="+mn-lt"/>
          <a:ea typeface="+mn-ea"/>
          <a:cs typeface="+mn-cs"/>
        </a:defRPr>
      </a:lvl3pPr>
      <a:lvl4pPr marL="1600200" indent="-228600" algn="l" defTabSz="914400" rtl="0" eaLnBrk="1" latinLnBrk="0" hangingPunct="1">
        <a:lnSpc>
          <a:spcPct val="113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13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 userDrawn="1">
          <p15:clr>
            <a:srgbClr val="F26B43"/>
          </p15:clr>
        </p15:guide>
        <p15:guide id="3" pos="7378" userDrawn="1">
          <p15:clr>
            <a:srgbClr val="F26B43"/>
          </p15:clr>
        </p15:guide>
        <p15:guide id="4" orient="horz" pos="4042" userDrawn="1">
          <p15:clr>
            <a:srgbClr val="F26B43"/>
          </p15:clr>
        </p15:guide>
        <p15:guide id="7" orient="horz" pos="572" userDrawn="1">
          <p15:clr>
            <a:srgbClr val="F26B43"/>
          </p15:clr>
        </p15:guide>
        <p15:guide id="8" pos="3840" userDrawn="1">
          <p15:clr>
            <a:srgbClr val="F26B43"/>
          </p15:clr>
        </p15:guide>
        <p15:guide id="9" pos="279" userDrawn="1">
          <p15:clr>
            <a:srgbClr val="F26B43"/>
          </p15:clr>
        </p15:guide>
        <p15:guide id="10" pos="7582" userDrawn="1">
          <p15:clr>
            <a:srgbClr val="F26B43"/>
          </p15:clr>
        </p15:guide>
        <p15:guide id="11" orient="horz" pos="4269" userDrawn="1">
          <p15:clr>
            <a:srgbClr val="F26B43"/>
          </p15:clr>
        </p15:guide>
        <p15:guide id="12" orient="horz" pos="6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B1BD0AF-E825-04E7-6DA7-70194D9A8FFE}"/>
              </a:ext>
            </a:extLst>
          </p:cNvPr>
          <p:cNvSpPr>
            <a:spLocks noGrp="1"/>
          </p:cNvSpPr>
          <p:nvPr>
            <p:ph idx="1"/>
          </p:nvPr>
        </p:nvSpPr>
        <p:spPr/>
        <p:txBody>
          <a:bodyPr/>
          <a:lstStyle/>
          <a:p>
            <a:endParaRPr kumimoji="1" lang="ja-JP" altLang="en-US"/>
          </a:p>
        </p:txBody>
      </p:sp>
      <p:sp>
        <p:nvSpPr>
          <p:cNvPr id="3" name="タイトル 2">
            <a:extLst>
              <a:ext uri="{FF2B5EF4-FFF2-40B4-BE49-F238E27FC236}">
                <a16:creationId xmlns:a16="http://schemas.microsoft.com/office/drawing/2014/main" id="{D7DCAFB2-BAE2-5B36-608F-184473068115}"/>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2726129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idemy default">
  <a:themeElements>
    <a:clrScheme name="aidemy">
      <a:dk1>
        <a:srgbClr val="333333"/>
      </a:dk1>
      <a:lt1>
        <a:srgbClr val="FFFFFF"/>
      </a:lt1>
      <a:dk2>
        <a:srgbClr val="666666"/>
      </a:dk2>
      <a:lt2>
        <a:srgbClr val="E7E6E6"/>
      </a:lt2>
      <a:accent1>
        <a:srgbClr val="14A69A"/>
      </a:accent1>
      <a:accent2>
        <a:srgbClr val="71C9C2"/>
      </a:accent2>
      <a:accent3>
        <a:srgbClr val="B8E3E0"/>
      </a:accent3>
      <a:accent4>
        <a:srgbClr val="D0EDEA"/>
      </a:accent4>
      <a:accent5>
        <a:srgbClr val="E7F6F3"/>
      </a:accent5>
      <a:accent6>
        <a:srgbClr val="FF5020"/>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solidFill>
            <a:schemeClr val="accent1"/>
          </a:solidFill>
        </a:ln>
      </a:spPr>
      <a:bodyPr rtlCol="0" anchor="ctr"/>
      <a:lstStyle>
        <a:defPPr algn="ctr">
          <a:defRPr kumimoji="1" sz="1600" dirty="0" err="1"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プレゼンテーション4" id="{F4AE8ECF-117E-C141-9216-336780B79172}" vid="{424B915E-65A1-9E47-B52A-0BD95894F72E}"/>
    </a:ext>
  </a:extLst>
</a:theme>
</file>

<file path=ppt/theme/theme2.xml><?xml version="1.0" encoding="utf-8"?>
<a:theme xmlns:a="http://schemas.openxmlformats.org/drawingml/2006/main" name="Modeloy">
  <a:themeElements>
    <a:clrScheme name="modeloy">
      <a:dk1>
        <a:srgbClr val="333333"/>
      </a:dk1>
      <a:lt1>
        <a:srgbClr val="FFFFFF"/>
      </a:lt1>
      <a:dk2>
        <a:srgbClr val="666666"/>
      </a:dk2>
      <a:lt2>
        <a:srgbClr val="E7E6E6"/>
      </a:lt2>
      <a:accent1>
        <a:srgbClr val="4F4FC9"/>
      </a:accent1>
      <a:accent2>
        <a:srgbClr val="7676D5"/>
      </a:accent2>
      <a:accent3>
        <a:srgbClr val="9D9DE1"/>
      </a:accent3>
      <a:accent4>
        <a:srgbClr val="C3C3ED"/>
      </a:accent4>
      <a:accent5>
        <a:srgbClr val="EBEBF9"/>
      </a:accent5>
      <a:accent6>
        <a:srgbClr val="FF3046"/>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solidFill>
            <a:schemeClr val="accent1"/>
          </a:solidFill>
        </a:ln>
      </a:spPr>
      <a:bodyPr rtlCol="0" anchor="ctr"/>
      <a:lstStyle>
        <a:defPPr algn="ctr">
          <a:defRPr kumimoji="1" sz="1600" dirty="0" err="1"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プレゼンテーション4" id="{F4AE8ECF-117E-C141-9216-336780B79172}" vid="{F1CC11C5-520B-BB4A-AC93-CF9B7013D67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Aidemy default</Template>
  <TotalTime>0</TotalTime>
  <Words>0</Words>
  <Application>Microsoft Macintosh PowerPoint</Application>
  <PresentationFormat>ワイド画面</PresentationFormat>
  <Paragraphs>0</Paragraphs>
  <Slides>1</Slides>
  <Notes>0</Notes>
  <HiddenSlides>0</HiddenSlides>
  <MMClips>0</MMClips>
  <ScaleCrop>false</ScaleCrop>
  <HeadingPairs>
    <vt:vector size="8" baseType="variant">
      <vt:variant>
        <vt:lpstr>使用されているフォント</vt:lpstr>
      </vt:variant>
      <vt:variant>
        <vt:i4>8</vt:i4>
      </vt:variant>
      <vt:variant>
        <vt:lpstr>テーマ</vt:lpstr>
      </vt:variant>
      <vt:variant>
        <vt:i4>2</vt:i4>
      </vt:variant>
      <vt:variant>
        <vt:lpstr>埋め込まれた OLE サーバー</vt:lpstr>
      </vt:variant>
      <vt:variant>
        <vt:i4>1</vt:i4>
      </vt:variant>
      <vt:variant>
        <vt:lpstr>スライド タイトル</vt:lpstr>
      </vt:variant>
      <vt:variant>
        <vt:i4>1</vt:i4>
      </vt:variant>
    </vt:vector>
  </HeadingPairs>
  <TitlesOfParts>
    <vt:vector size="12" baseType="lpstr">
      <vt:lpstr>TT Commons</vt:lpstr>
      <vt:lpstr>システムフォント（レギュラー）</vt:lpstr>
      <vt:lpstr>メイリオ</vt:lpstr>
      <vt:lpstr>メイリオ</vt:lpstr>
      <vt:lpstr>游ゴシック</vt:lpstr>
      <vt:lpstr>Arial</vt:lpstr>
      <vt:lpstr>Calibri</vt:lpstr>
      <vt:lpstr>Wingdings</vt:lpstr>
      <vt:lpstr>Aidemy default</vt:lpstr>
      <vt:lpstr>Modeloy</vt:lpstr>
      <vt:lpstr>think-cell スライド</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fujii-t</dc:creator>
  <cp:lastModifiedBy>fujii-t</cp:lastModifiedBy>
  <cp:revision>1</cp:revision>
  <dcterms:created xsi:type="dcterms:W3CDTF">2025-01-15T07:04:21Z</dcterms:created>
  <dcterms:modified xsi:type="dcterms:W3CDTF">2025-01-15T07:04:47Z</dcterms:modified>
</cp:coreProperties>
</file>